
<file path=[Content_Types].xml><?xml version="1.0" encoding="utf-8"?>
<Types xmlns="http://schemas.openxmlformats.org/package/2006/content-types">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5"/>
  </p:notesMasterIdLst>
  <p:sldIdLst>
    <p:sldId id="256" r:id="rId2"/>
    <p:sldId id="300" r:id="rId3"/>
    <p:sldId id="274" r:id="rId4"/>
    <p:sldId id="295" r:id="rId5"/>
    <p:sldId id="287" r:id="rId6"/>
    <p:sldId id="279" r:id="rId7"/>
    <p:sldId id="275" r:id="rId8"/>
    <p:sldId id="296" r:id="rId9"/>
    <p:sldId id="257" r:id="rId10"/>
    <p:sldId id="288" r:id="rId11"/>
    <p:sldId id="290" r:id="rId12"/>
    <p:sldId id="258" r:id="rId13"/>
    <p:sldId id="297" r:id="rId14"/>
    <p:sldId id="289" r:id="rId15"/>
    <p:sldId id="284" r:id="rId16"/>
    <p:sldId id="259" r:id="rId17"/>
    <p:sldId id="260" r:id="rId18"/>
    <p:sldId id="261" r:id="rId19"/>
    <p:sldId id="262" r:id="rId20"/>
    <p:sldId id="263" r:id="rId21"/>
    <p:sldId id="264" r:id="rId22"/>
    <p:sldId id="286" r:id="rId23"/>
    <p:sldId id="265" r:id="rId24"/>
    <p:sldId id="292" r:id="rId25"/>
    <p:sldId id="298" r:id="rId26"/>
    <p:sldId id="301" r:id="rId27"/>
    <p:sldId id="299" r:id="rId28"/>
    <p:sldId id="266" r:id="rId29"/>
    <p:sldId id="276" r:id="rId30"/>
    <p:sldId id="277" r:id="rId31"/>
    <p:sldId id="294" r:id="rId32"/>
    <p:sldId id="302" r:id="rId33"/>
    <p:sldId id="273" r:id="rId34"/>
    <p:sldId id="303" r:id="rId35"/>
    <p:sldId id="267" r:id="rId36"/>
    <p:sldId id="268" r:id="rId37"/>
    <p:sldId id="269" r:id="rId38"/>
    <p:sldId id="270" r:id="rId39"/>
    <p:sldId id="271" r:id="rId40"/>
    <p:sldId id="272" r:id="rId41"/>
    <p:sldId id="285" r:id="rId42"/>
    <p:sldId id="304" r:id="rId43"/>
    <p:sldId id="278" r:id="rId44"/>
  </p:sldIdLst>
  <p:sldSz cx="9144000" cy="6858000" type="screen4x3"/>
  <p:notesSz cx="6858000" cy="9144000"/>
  <p:embeddedFontLst>
    <p:embeddedFont>
      <p:font typeface="Calibri" panose="020F0502020204030204" pitchFamily="34" charset="0"/>
      <p:regular r:id="rId46"/>
      <p:bold r:id="rId47"/>
      <p:italic r:id="rId48"/>
      <p:boldItalic r:id="rId49"/>
    </p:embeddedFont>
    <p:embeddedFont>
      <p:font typeface="Century Gothic" panose="020B0502020202020204" pitchFamily="34" charset="0"/>
      <p:regular r:id="rId50"/>
      <p:bold r:id="rId51"/>
      <p:italic r:id="rId52"/>
      <p:boldItalic r:id="rId5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54" roundtripDataSignature="AMtx7mgCU9Mxm+y5bYqaJG1X6TAcFpHpY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F8A4E94-0FC0-4F33-AC7C-4441475C55A3}" v="359" dt="2023-09-28T15:31:26.21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varScale="1">
        <p:scale>
          <a:sx n="66" d="100"/>
          <a:sy n="66" d="100"/>
        </p:scale>
        <p:origin x="0" y="0"/>
      </p:cViewPr>
      <p:guideLst>
        <p:guide orient="horz" pos="2160"/>
        <p:guide pos="2880"/>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font" Target="fonts/font2.fntdata"/><Relationship Id="rId50" Type="http://schemas.openxmlformats.org/officeDocument/2006/relationships/font" Target="fonts/font5.fntdata"/><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3" Type="http://schemas.openxmlformats.org/officeDocument/2006/relationships/font" Target="fonts/font8.fntdata"/><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3.fntdata"/><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font" Target="fonts/font6.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1.fntdata"/><Relationship Id="rId59"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slide" Target="slides/slide40.xml"/><Relationship Id="rId54" Type="http://customschemas.google.com/relationships/presentationmetadata" Target="meta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4.fntdata"/><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7.fntdata"/><Relationship Id="rId6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yla Newkirk" userId="9680a05c-cb1e-4565-8b93-2bd88f2c5fa2" providerId="ADAL" clId="{5F8A4E94-0FC0-4F33-AC7C-4441475C55A3}"/>
    <pc:docChg chg="undo redo custSel addSld delSld modSld sldOrd">
      <pc:chgData name="Kayla Newkirk" userId="9680a05c-cb1e-4565-8b93-2bd88f2c5fa2" providerId="ADAL" clId="{5F8A4E94-0FC0-4F33-AC7C-4441475C55A3}" dt="2023-09-28T15:36:52.846" v="3635" actId="1076"/>
      <pc:docMkLst>
        <pc:docMk/>
      </pc:docMkLst>
      <pc:sldChg chg="addSp delSp modSp mod">
        <pc:chgData name="Kayla Newkirk" userId="9680a05c-cb1e-4565-8b93-2bd88f2c5fa2" providerId="ADAL" clId="{5F8A4E94-0FC0-4F33-AC7C-4441475C55A3}" dt="2023-09-28T15:06:19.923" v="3137" actId="1076"/>
        <pc:sldMkLst>
          <pc:docMk/>
          <pc:sldMk cId="0" sldId="256"/>
        </pc:sldMkLst>
        <pc:picChg chg="add del mod">
          <ac:chgData name="Kayla Newkirk" userId="9680a05c-cb1e-4565-8b93-2bd88f2c5fa2" providerId="ADAL" clId="{5F8A4E94-0FC0-4F33-AC7C-4441475C55A3}" dt="2023-09-26T14:15:05.921" v="949" actId="478"/>
          <ac:picMkLst>
            <pc:docMk/>
            <pc:sldMk cId="0" sldId="256"/>
            <ac:picMk id="2" creationId="{80F6E209-8F47-010D-A159-4695A54AB420}"/>
          </ac:picMkLst>
        </pc:picChg>
        <pc:picChg chg="del">
          <ac:chgData name="Kayla Newkirk" userId="9680a05c-cb1e-4565-8b93-2bd88f2c5fa2" providerId="ADAL" clId="{5F8A4E94-0FC0-4F33-AC7C-4441475C55A3}" dt="2023-09-25T16:36:59.080" v="0" actId="478"/>
          <ac:picMkLst>
            <pc:docMk/>
            <pc:sldMk cId="0" sldId="256"/>
            <ac:picMk id="261" creationId="{00000000-0000-0000-0000-000000000000}"/>
          </ac:picMkLst>
        </pc:picChg>
        <pc:picChg chg="add del mod">
          <ac:chgData name="Kayla Newkirk" userId="9680a05c-cb1e-4565-8b93-2bd88f2c5fa2" providerId="ADAL" clId="{5F8A4E94-0FC0-4F33-AC7C-4441475C55A3}" dt="2023-09-26T20:13:47.869" v="2064" actId="478"/>
          <ac:picMkLst>
            <pc:docMk/>
            <pc:sldMk cId="0" sldId="256"/>
            <ac:picMk id="1026" creationId="{046D6270-64A8-46B6-AD8C-C1EFC7507D4A}"/>
          </ac:picMkLst>
        </pc:picChg>
        <pc:picChg chg="add del mod">
          <ac:chgData name="Kayla Newkirk" userId="9680a05c-cb1e-4565-8b93-2bd88f2c5fa2" providerId="ADAL" clId="{5F8A4E94-0FC0-4F33-AC7C-4441475C55A3}" dt="2023-09-26T20:13:48.657" v="2065" actId="478"/>
          <ac:picMkLst>
            <pc:docMk/>
            <pc:sldMk cId="0" sldId="256"/>
            <ac:picMk id="1028" creationId="{C6E2EBC9-D359-7532-709B-B4B4C1E7EE70}"/>
          </ac:picMkLst>
        </pc:picChg>
        <pc:picChg chg="add del mod">
          <ac:chgData name="Kayla Newkirk" userId="9680a05c-cb1e-4565-8b93-2bd88f2c5fa2" providerId="ADAL" clId="{5F8A4E94-0FC0-4F33-AC7C-4441475C55A3}" dt="2023-09-26T14:48:50.488" v="1572"/>
          <ac:picMkLst>
            <pc:docMk/>
            <pc:sldMk cId="0" sldId="256"/>
            <ac:picMk id="1030" creationId="{C4521D6A-BAF2-C9FB-D0CC-0C6EEFA3E5F3}"/>
          </ac:picMkLst>
        </pc:picChg>
        <pc:picChg chg="add del mod">
          <ac:chgData name="Kayla Newkirk" userId="9680a05c-cb1e-4565-8b93-2bd88f2c5fa2" providerId="ADAL" clId="{5F8A4E94-0FC0-4F33-AC7C-4441475C55A3}" dt="2023-09-28T15:05:12.419" v="3127" actId="478"/>
          <ac:picMkLst>
            <pc:docMk/>
            <pc:sldMk cId="0" sldId="256"/>
            <ac:picMk id="1032" creationId="{8A2102AE-4FD1-D4D8-F5BD-D1A8E14444AA}"/>
          </ac:picMkLst>
        </pc:picChg>
        <pc:picChg chg="add mod">
          <ac:chgData name="Kayla Newkirk" userId="9680a05c-cb1e-4565-8b93-2bd88f2c5fa2" providerId="ADAL" clId="{5F8A4E94-0FC0-4F33-AC7C-4441475C55A3}" dt="2023-09-28T15:06:19.923" v="3137" actId="1076"/>
          <ac:picMkLst>
            <pc:docMk/>
            <pc:sldMk cId="0" sldId="256"/>
            <ac:picMk id="4098" creationId="{290919CB-FC79-BC04-9A37-5ED9DADCC3A0}"/>
          </ac:picMkLst>
        </pc:picChg>
      </pc:sldChg>
      <pc:sldChg chg="addSp delSp modSp mod">
        <pc:chgData name="Kayla Newkirk" userId="9680a05c-cb1e-4565-8b93-2bd88f2c5fa2" providerId="ADAL" clId="{5F8A4E94-0FC0-4F33-AC7C-4441475C55A3}" dt="2023-09-28T13:23:43.491" v="2140" actId="1076"/>
        <pc:sldMkLst>
          <pc:docMk/>
          <pc:sldMk cId="0" sldId="257"/>
        </pc:sldMkLst>
        <pc:spChg chg="add del mod">
          <ac:chgData name="Kayla Newkirk" userId="9680a05c-cb1e-4565-8b93-2bd88f2c5fa2" providerId="ADAL" clId="{5F8A4E94-0FC0-4F33-AC7C-4441475C55A3}" dt="2023-09-26T14:34:07.430" v="1462" actId="478"/>
          <ac:spMkLst>
            <pc:docMk/>
            <pc:sldMk cId="0" sldId="257"/>
            <ac:spMk id="2" creationId="{C91771C8-76C5-928E-FC76-CB138432295A}"/>
          </ac:spMkLst>
        </pc:spChg>
        <pc:spChg chg="mod">
          <ac:chgData name="Kayla Newkirk" userId="9680a05c-cb1e-4565-8b93-2bd88f2c5fa2" providerId="ADAL" clId="{5F8A4E94-0FC0-4F33-AC7C-4441475C55A3}" dt="2023-09-28T13:23:43.491" v="2140" actId="1076"/>
          <ac:spMkLst>
            <pc:docMk/>
            <pc:sldMk cId="0" sldId="257"/>
            <ac:spMk id="267" creationId="{00000000-0000-0000-0000-000000000000}"/>
          </ac:spMkLst>
        </pc:spChg>
        <pc:spChg chg="add del mod">
          <ac:chgData name="Kayla Newkirk" userId="9680a05c-cb1e-4565-8b93-2bd88f2c5fa2" providerId="ADAL" clId="{5F8A4E94-0FC0-4F33-AC7C-4441475C55A3}" dt="2023-09-28T13:23:40.175" v="2139" actId="1076"/>
          <ac:spMkLst>
            <pc:docMk/>
            <pc:sldMk cId="0" sldId="257"/>
            <ac:spMk id="268" creationId="{00000000-0000-0000-0000-000000000000}"/>
          </ac:spMkLst>
        </pc:spChg>
        <pc:picChg chg="add del mod">
          <ac:chgData name="Kayla Newkirk" userId="9680a05c-cb1e-4565-8b93-2bd88f2c5fa2" providerId="ADAL" clId="{5F8A4E94-0FC0-4F33-AC7C-4441475C55A3}" dt="2023-09-26T14:34:08.689" v="1465"/>
          <ac:picMkLst>
            <pc:docMk/>
            <pc:sldMk cId="0" sldId="257"/>
            <ac:picMk id="4098" creationId="{4363F1A3-F041-730F-E9BA-9B61FA4CB593}"/>
          </ac:picMkLst>
        </pc:picChg>
        <pc:picChg chg="add del mod">
          <ac:chgData name="Kayla Newkirk" userId="9680a05c-cb1e-4565-8b93-2bd88f2c5fa2" providerId="ADAL" clId="{5F8A4E94-0FC0-4F33-AC7C-4441475C55A3}" dt="2023-09-26T14:34:15.394" v="1468" actId="478"/>
          <ac:picMkLst>
            <pc:docMk/>
            <pc:sldMk cId="0" sldId="257"/>
            <ac:picMk id="4100" creationId="{10AFFA7C-65FE-510B-D316-1906B5A3B461}"/>
          </ac:picMkLst>
        </pc:picChg>
        <pc:picChg chg="add mod">
          <ac:chgData name="Kayla Newkirk" userId="9680a05c-cb1e-4565-8b93-2bd88f2c5fa2" providerId="ADAL" clId="{5F8A4E94-0FC0-4F33-AC7C-4441475C55A3}" dt="2023-09-26T14:35:32.592" v="1475" actId="1076"/>
          <ac:picMkLst>
            <pc:docMk/>
            <pc:sldMk cId="0" sldId="257"/>
            <ac:picMk id="4102" creationId="{DAC870F0-EC05-5F31-60B1-7077DE73D985}"/>
          </ac:picMkLst>
        </pc:picChg>
        <pc:picChg chg="add del">
          <ac:chgData name="Kayla Newkirk" userId="9680a05c-cb1e-4565-8b93-2bd88f2c5fa2" providerId="ADAL" clId="{5F8A4E94-0FC0-4F33-AC7C-4441475C55A3}" dt="2023-09-26T14:37:14.569" v="1483" actId="478"/>
          <ac:picMkLst>
            <pc:docMk/>
            <pc:sldMk cId="0" sldId="257"/>
            <ac:picMk id="4104" creationId="{54E105C4-423F-E081-AB4F-325574A91D5A}"/>
          </ac:picMkLst>
        </pc:picChg>
      </pc:sldChg>
      <pc:sldChg chg="addSp delSp modSp mod">
        <pc:chgData name="Kayla Newkirk" userId="9680a05c-cb1e-4565-8b93-2bd88f2c5fa2" providerId="ADAL" clId="{5F8A4E94-0FC0-4F33-AC7C-4441475C55A3}" dt="2023-09-28T13:26:46.208" v="2205" actId="21"/>
        <pc:sldMkLst>
          <pc:docMk/>
          <pc:sldMk cId="0" sldId="258"/>
        </pc:sldMkLst>
        <pc:spChg chg="mod">
          <ac:chgData name="Kayla Newkirk" userId="9680a05c-cb1e-4565-8b93-2bd88f2c5fa2" providerId="ADAL" clId="{5F8A4E94-0FC0-4F33-AC7C-4441475C55A3}" dt="2023-09-26T14:28:56.171" v="1332" actId="1076"/>
          <ac:spMkLst>
            <pc:docMk/>
            <pc:sldMk cId="0" sldId="258"/>
            <ac:spMk id="274" creationId="{00000000-0000-0000-0000-000000000000}"/>
          </ac:spMkLst>
        </pc:spChg>
        <pc:spChg chg="mod">
          <ac:chgData name="Kayla Newkirk" userId="9680a05c-cb1e-4565-8b93-2bd88f2c5fa2" providerId="ADAL" clId="{5F8A4E94-0FC0-4F33-AC7C-4441475C55A3}" dt="2023-09-28T13:26:46.208" v="2205" actId="21"/>
          <ac:spMkLst>
            <pc:docMk/>
            <pc:sldMk cId="0" sldId="258"/>
            <ac:spMk id="275" creationId="{00000000-0000-0000-0000-000000000000}"/>
          </ac:spMkLst>
        </pc:spChg>
        <pc:picChg chg="add del">
          <ac:chgData name="Kayla Newkirk" userId="9680a05c-cb1e-4565-8b93-2bd88f2c5fa2" providerId="ADAL" clId="{5F8A4E94-0FC0-4F33-AC7C-4441475C55A3}" dt="2023-09-26T14:38:42.512" v="1490"/>
          <ac:picMkLst>
            <pc:docMk/>
            <pc:sldMk cId="0" sldId="258"/>
            <ac:picMk id="6146" creationId="{D6F2BF54-AB23-6B9F-13B5-63138B0FC957}"/>
          </ac:picMkLst>
        </pc:picChg>
        <pc:picChg chg="add del mod">
          <ac:chgData name="Kayla Newkirk" userId="9680a05c-cb1e-4565-8b93-2bd88f2c5fa2" providerId="ADAL" clId="{5F8A4E94-0FC0-4F33-AC7C-4441475C55A3}" dt="2023-09-26T14:41:16.043" v="1516" actId="478"/>
          <ac:picMkLst>
            <pc:docMk/>
            <pc:sldMk cId="0" sldId="258"/>
            <ac:picMk id="6148" creationId="{CA50610C-FEDC-4B07-48BD-2B995C3FC437}"/>
          </ac:picMkLst>
        </pc:picChg>
      </pc:sldChg>
      <pc:sldChg chg="modSp mod">
        <pc:chgData name="Kayla Newkirk" userId="9680a05c-cb1e-4565-8b93-2bd88f2c5fa2" providerId="ADAL" clId="{5F8A4E94-0FC0-4F33-AC7C-4441475C55A3}" dt="2023-09-26T14:29:33.632" v="1340" actId="403"/>
        <pc:sldMkLst>
          <pc:docMk/>
          <pc:sldMk cId="0" sldId="259"/>
        </pc:sldMkLst>
        <pc:spChg chg="mod">
          <ac:chgData name="Kayla Newkirk" userId="9680a05c-cb1e-4565-8b93-2bd88f2c5fa2" providerId="ADAL" clId="{5F8A4E94-0FC0-4F33-AC7C-4441475C55A3}" dt="2023-09-26T14:29:25.434" v="1338" actId="1076"/>
          <ac:spMkLst>
            <pc:docMk/>
            <pc:sldMk cId="0" sldId="259"/>
            <ac:spMk id="281" creationId="{00000000-0000-0000-0000-000000000000}"/>
          </ac:spMkLst>
        </pc:spChg>
        <pc:spChg chg="mod">
          <ac:chgData name="Kayla Newkirk" userId="9680a05c-cb1e-4565-8b93-2bd88f2c5fa2" providerId="ADAL" clId="{5F8A4E94-0FC0-4F33-AC7C-4441475C55A3}" dt="2023-09-26T14:29:33.632" v="1340" actId="403"/>
          <ac:spMkLst>
            <pc:docMk/>
            <pc:sldMk cId="0" sldId="259"/>
            <ac:spMk id="282" creationId="{00000000-0000-0000-0000-000000000000}"/>
          </ac:spMkLst>
        </pc:spChg>
      </pc:sldChg>
      <pc:sldChg chg="addSp delSp modSp mod ord">
        <pc:chgData name="Kayla Newkirk" userId="9680a05c-cb1e-4565-8b93-2bd88f2c5fa2" providerId="ADAL" clId="{5F8A4E94-0FC0-4F33-AC7C-4441475C55A3}" dt="2023-09-28T15:15:32.497" v="3160"/>
        <pc:sldMkLst>
          <pc:docMk/>
          <pc:sldMk cId="0" sldId="260"/>
        </pc:sldMkLst>
        <pc:spChg chg="mod">
          <ac:chgData name="Kayla Newkirk" userId="9680a05c-cb1e-4565-8b93-2bd88f2c5fa2" providerId="ADAL" clId="{5F8A4E94-0FC0-4F33-AC7C-4441475C55A3}" dt="2023-09-28T14:15:05.367" v="2325" actId="1076"/>
          <ac:spMkLst>
            <pc:docMk/>
            <pc:sldMk cId="0" sldId="260"/>
            <ac:spMk id="287" creationId="{00000000-0000-0000-0000-000000000000}"/>
          </ac:spMkLst>
        </pc:spChg>
        <pc:spChg chg="mod">
          <ac:chgData name="Kayla Newkirk" userId="9680a05c-cb1e-4565-8b93-2bd88f2c5fa2" providerId="ADAL" clId="{5F8A4E94-0FC0-4F33-AC7C-4441475C55A3}" dt="2023-09-28T14:15:17.727" v="2330" actId="27636"/>
          <ac:spMkLst>
            <pc:docMk/>
            <pc:sldMk cId="0" sldId="260"/>
            <ac:spMk id="288" creationId="{00000000-0000-0000-0000-000000000000}"/>
          </ac:spMkLst>
        </pc:spChg>
        <pc:picChg chg="add del">
          <ac:chgData name="Kayla Newkirk" userId="9680a05c-cb1e-4565-8b93-2bd88f2c5fa2" providerId="ADAL" clId="{5F8A4E94-0FC0-4F33-AC7C-4441475C55A3}" dt="2023-09-26T14:41:05.812" v="1507"/>
          <ac:picMkLst>
            <pc:docMk/>
            <pc:sldMk cId="0" sldId="260"/>
            <ac:picMk id="7170" creationId="{06E11EAC-5E40-BCB5-686C-E57C1C24CF58}"/>
          </ac:picMkLst>
        </pc:picChg>
        <pc:picChg chg="add del mod">
          <ac:chgData name="Kayla Newkirk" userId="9680a05c-cb1e-4565-8b93-2bd88f2c5fa2" providerId="ADAL" clId="{5F8A4E94-0FC0-4F33-AC7C-4441475C55A3}" dt="2023-09-28T14:14:43.808" v="2319" actId="478"/>
          <ac:picMkLst>
            <pc:docMk/>
            <pc:sldMk cId="0" sldId="260"/>
            <ac:picMk id="7172" creationId="{C0912332-3FC3-1DEF-00CE-C4DE2DFBA607}"/>
          </ac:picMkLst>
        </pc:picChg>
      </pc:sldChg>
      <pc:sldChg chg="addSp delSp modSp mod">
        <pc:chgData name="Kayla Newkirk" userId="9680a05c-cb1e-4565-8b93-2bd88f2c5fa2" providerId="ADAL" clId="{5F8A4E94-0FC0-4F33-AC7C-4441475C55A3}" dt="2023-09-28T14:16:08.495" v="2337" actId="20577"/>
        <pc:sldMkLst>
          <pc:docMk/>
          <pc:sldMk cId="0" sldId="261"/>
        </pc:sldMkLst>
        <pc:spChg chg="mod">
          <ac:chgData name="Kayla Newkirk" userId="9680a05c-cb1e-4565-8b93-2bd88f2c5fa2" providerId="ADAL" clId="{5F8A4E94-0FC0-4F33-AC7C-4441475C55A3}" dt="2023-09-26T14:42:52.065" v="1533" actId="1076"/>
          <ac:spMkLst>
            <pc:docMk/>
            <pc:sldMk cId="0" sldId="261"/>
            <ac:spMk id="293" creationId="{00000000-0000-0000-0000-000000000000}"/>
          </ac:spMkLst>
        </pc:spChg>
        <pc:spChg chg="mod">
          <ac:chgData name="Kayla Newkirk" userId="9680a05c-cb1e-4565-8b93-2bd88f2c5fa2" providerId="ADAL" clId="{5F8A4E94-0FC0-4F33-AC7C-4441475C55A3}" dt="2023-09-28T14:16:08.495" v="2337" actId="20577"/>
          <ac:spMkLst>
            <pc:docMk/>
            <pc:sldMk cId="0" sldId="261"/>
            <ac:spMk id="294" creationId="{00000000-0000-0000-0000-000000000000}"/>
          </ac:spMkLst>
        </pc:spChg>
        <pc:picChg chg="add del mod">
          <ac:chgData name="Kayla Newkirk" userId="9680a05c-cb1e-4565-8b93-2bd88f2c5fa2" providerId="ADAL" clId="{5F8A4E94-0FC0-4F33-AC7C-4441475C55A3}" dt="2023-09-28T14:15:56.755" v="2333" actId="478"/>
          <ac:picMkLst>
            <pc:docMk/>
            <pc:sldMk cId="0" sldId="261"/>
            <ac:picMk id="9218" creationId="{D2919B8B-3EF6-6F58-FBAA-432B00729831}"/>
          </ac:picMkLst>
        </pc:picChg>
      </pc:sldChg>
      <pc:sldChg chg="addSp delSp modSp mod">
        <pc:chgData name="Kayla Newkirk" userId="9680a05c-cb1e-4565-8b93-2bd88f2c5fa2" providerId="ADAL" clId="{5F8A4E94-0FC0-4F33-AC7C-4441475C55A3}" dt="2023-09-28T14:16:17.085" v="2340" actId="20577"/>
        <pc:sldMkLst>
          <pc:docMk/>
          <pc:sldMk cId="0" sldId="262"/>
        </pc:sldMkLst>
        <pc:spChg chg="mod">
          <ac:chgData name="Kayla Newkirk" userId="9680a05c-cb1e-4565-8b93-2bd88f2c5fa2" providerId="ADAL" clId="{5F8A4E94-0FC0-4F33-AC7C-4441475C55A3}" dt="2023-09-26T14:45:04.934" v="1537" actId="1076"/>
          <ac:spMkLst>
            <pc:docMk/>
            <pc:sldMk cId="0" sldId="262"/>
            <ac:spMk id="299" creationId="{00000000-0000-0000-0000-000000000000}"/>
          </ac:spMkLst>
        </pc:spChg>
        <pc:spChg chg="mod">
          <ac:chgData name="Kayla Newkirk" userId="9680a05c-cb1e-4565-8b93-2bd88f2c5fa2" providerId="ADAL" clId="{5F8A4E94-0FC0-4F33-AC7C-4441475C55A3}" dt="2023-09-28T14:16:17.085" v="2340" actId="20577"/>
          <ac:spMkLst>
            <pc:docMk/>
            <pc:sldMk cId="0" sldId="262"/>
            <ac:spMk id="300" creationId="{00000000-0000-0000-0000-000000000000}"/>
          </ac:spMkLst>
        </pc:spChg>
        <pc:picChg chg="add del mod">
          <ac:chgData name="Kayla Newkirk" userId="9680a05c-cb1e-4565-8b93-2bd88f2c5fa2" providerId="ADAL" clId="{5F8A4E94-0FC0-4F33-AC7C-4441475C55A3}" dt="2023-09-28T14:09:50.872" v="2296" actId="478"/>
          <ac:picMkLst>
            <pc:docMk/>
            <pc:sldMk cId="0" sldId="262"/>
            <ac:picMk id="10242" creationId="{AAEF4E67-02BE-007D-96BB-5EC4C81DD863}"/>
          </ac:picMkLst>
        </pc:picChg>
        <pc:picChg chg="add mod">
          <ac:chgData name="Kayla Newkirk" userId="9680a05c-cb1e-4565-8b93-2bd88f2c5fa2" providerId="ADAL" clId="{5F8A4E94-0FC0-4F33-AC7C-4441475C55A3}" dt="2023-09-28T14:10:08.227" v="2302" actId="1076"/>
          <ac:picMkLst>
            <pc:docMk/>
            <pc:sldMk cId="0" sldId="262"/>
            <ac:picMk id="10244" creationId="{61759617-8EB1-E699-38E3-2B91A7BC454F}"/>
          </ac:picMkLst>
        </pc:picChg>
        <pc:picChg chg="add del">
          <ac:chgData name="Kayla Newkirk" userId="9680a05c-cb1e-4565-8b93-2bd88f2c5fa2" providerId="ADAL" clId="{5F8A4E94-0FC0-4F33-AC7C-4441475C55A3}" dt="2023-09-26T14:51:53.253" v="1580" actId="478"/>
          <ac:picMkLst>
            <pc:docMk/>
            <pc:sldMk cId="0" sldId="262"/>
            <ac:picMk id="10246" creationId="{7DFC23FA-1A51-06D8-5462-C7B854671579}"/>
          </ac:picMkLst>
        </pc:picChg>
        <pc:picChg chg="add mod">
          <ac:chgData name="Kayla Newkirk" userId="9680a05c-cb1e-4565-8b93-2bd88f2c5fa2" providerId="ADAL" clId="{5F8A4E94-0FC0-4F33-AC7C-4441475C55A3}" dt="2023-09-28T14:10:06.892" v="2301" actId="1076"/>
          <ac:picMkLst>
            <pc:docMk/>
            <pc:sldMk cId="0" sldId="262"/>
            <ac:picMk id="10248" creationId="{FDF21036-87DB-AFB4-E9CF-19B36146FC4A}"/>
          </ac:picMkLst>
        </pc:picChg>
      </pc:sldChg>
      <pc:sldChg chg="addSp delSp modSp mod">
        <pc:chgData name="Kayla Newkirk" userId="9680a05c-cb1e-4565-8b93-2bd88f2c5fa2" providerId="ADAL" clId="{5F8A4E94-0FC0-4F33-AC7C-4441475C55A3}" dt="2023-09-26T16:57:18.195" v="1606" actId="1076"/>
        <pc:sldMkLst>
          <pc:docMk/>
          <pc:sldMk cId="0" sldId="263"/>
        </pc:sldMkLst>
        <pc:spChg chg="mod">
          <ac:chgData name="Kayla Newkirk" userId="9680a05c-cb1e-4565-8b93-2bd88f2c5fa2" providerId="ADAL" clId="{5F8A4E94-0FC0-4F33-AC7C-4441475C55A3}" dt="2023-09-26T16:57:18.195" v="1606" actId="1076"/>
          <ac:spMkLst>
            <pc:docMk/>
            <pc:sldMk cId="0" sldId="263"/>
            <ac:spMk id="305" creationId="{00000000-0000-0000-0000-000000000000}"/>
          </ac:spMkLst>
        </pc:spChg>
        <pc:spChg chg="mod">
          <ac:chgData name="Kayla Newkirk" userId="9680a05c-cb1e-4565-8b93-2bd88f2c5fa2" providerId="ADAL" clId="{5F8A4E94-0FC0-4F33-AC7C-4441475C55A3}" dt="2023-09-26T16:57:14.683" v="1605" actId="1076"/>
          <ac:spMkLst>
            <pc:docMk/>
            <pc:sldMk cId="0" sldId="263"/>
            <ac:spMk id="306" creationId="{00000000-0000-0000-0000-000000000000}"/>
          </ac:spMkLst>
        </pc:spChg>
        <pc:picChg chg="add del mod">
          <ac:chgData name="Kayla Newkirk" userId="9680a05c-cb1e-4565-8b93-2bd88f2c5fa2" providerId="ADAL" clId="{5F8A4E94-0FC0-4F33-AC7C-4441475C55A3}" dt="2023-09-26T16:57:03.215" v="1600" actId="478"/>
          <ac:picMkLst>
            <pc:docMk/>
            <pc:sldMk cId="0" sldId="263"/>
            <ac:picMk id="12290" creationId="{105D0609-B2A6-E111-F69C-34201391A9E4}"/>
          </ac:picMkLst>
        </pc:picChg>
        <pc:picChg chg="add mod">
          <ac:chgData name="Kayla Newkirk" userId="9680a05c-cb1e-4565-8b93-2bd88f2c5fa2" providerId="ADAL" clId="{5F8A4E94-0FC0-4F33-AC7C-4441475C55A3}" dt="2023-09-26T16:57:11.458" v="1604" actId="1076"/>
          <ac:picMkLst>
            <pc:docMk/>
            <pc:sldMk cId="0" sldId="263"/>
            <ac:picMk id="12292" creationId="{1F2D43E9-AACB-F81C-02D3-493355BD8D0B}"/>
          </ac:picMkLst>
        </pc:picChg>
      </pc:sldChg>
      <pc:sldChg chg="addSp modSp mod">
        <pc:chgData name="Kayla Newkirk" userId="9680a05c-cb1e-4565-8b93-2bd88f2c5fa2" providerId="ADAL" clId="{5F8A4E94-0FC0-4F33-AC7C-4441475C55A3}" dt="2023-09-26T16:59:37.284" v="1613" actId="1076"/>
        <pc:sldMkLst>
          <pc:docMk/>
          <pc:sldMk cId="0" sldId="264"/>
        </pc:sldMkLst>
        <pc:spChg chg="mod">
          <ac:chgData name="Kayla Newkirk" userId="9680a05c-cb1e-4565-8b93-2bd88f2c5fa2" providerId="ADAL" clId="{5F8A4E94-0FC0-4F33-AC7C-4441475C55A3}" dt="2023-09-26T16:59:27.554" v="1610" actId="1076"/>
          <ac:spMkLst>
            <pc:docMk/>
            <pc:sldMk cId="0" sldId="264"/>
            <ac:spMk id="311" creationId="{00000000-0000-0000-0000-000000000000}"/>
          </ac:spMkLst>
        </pc:spChg>
        <pc:spChg chg="mod">
          <ac:chgData name="Kayla Newkirk" userId="9680a05c-cb1e-4565-8b93-2bd88f2c5fa2" providerId="ADAL" clId="{5F8A4E94-0FC0-4F33-AC7C-4441475C55A3}" dt="2023-09-26T16:59:29.605" v="1611" actId="1076"/>
          <ac:spMkLst>
            <pc:docMk/>
            <pc:sldMk cId="0" sldId="264"/>
            <ac:spMk id="312" creationId="{00000000-0000-0000-0000-000000000000}"/>
          </ac:spMkLst>
        </pc:spChg>
        <pc:picChg chg="add mod">
          <ac:chgData name="Kayla Newkirk" userId="9680a05c-cb1e-4565-8b93-2bd88f2c5fa2" providerId="ADAL" clId="{5F8A4E94-0FC0-4F33-AC7C-4441475C55A3}" dt="2023-09-26T16:59:37.284" v="1613" actId="1076"/>
          <ac:picMkLst>
            <pc:docMk/>
            <pc:sldMk cId="0" sldId="264"/>
            <ac:picMk id="13314" creationId="{74A9184D-B81D-E008-350F-0DCAA3AD6CA9}"/>
          </ac:picMkLst>
        </pc:picChg>
      </pc:sldChg>
      <pc:sldChg chg="addSp delSp modSp mod ord">
        <pc:chgData name="Kayla Newkirk" userId="9680a05c-cb1e-4565-8b93-2bd88f2c5fa2" providerId="ADAL" clId="{5F8A4E94-0FC0-4F33-AC7C-4441475C55A3}" dt="2023-09-27T17:36:39.711" v="2117" actId="14100"/>
        <pc:sldMkLst>
          <pc:docMk/>
          <pc:sldMk cId="0" sldId="265"/>
        </pc:sldMkLst>
        <pc:spChg chg="mod">
          <ac:chgData name="Kayla Newkirk" userId="9680a05c-cb1e-4565-8b93-2bd88f2c5fa2" providerId="ADAL" clId="{5F8A4E94-0FC0-4F33-AC7C-4441475C55A3}" dt="2023-09-27T17:33:36.157" v="2084" actId="1076"/>
          <ac:spMkLst>
            <pc:docMk/>
            <pc:sldMk cId="0" sldId="265"/>
            <ac:spMk id="317" creationId="{00000000-0000-0000-0000-000000000000}"/>
          </ac:spMkLst>
        </pc:spChg>
        <pc:spChg chg="mod">
          <ac:chgData name="Kayla Newkirk" userId="9680a05c-cb1e-4565-8b93-2bd88f2c5fa2" providerId="ADAL" clId="{5F8A4E94-0FC0-4F33-AC7C-4441475C55A3}" dt="2023-09-27T17:34:22.168" v="2096" actId="27636"/>
          <ac:spMkLst>
            <pc:docMk/>
            <pc:sldMk cId="0" sldId="265"/>
            <ac:spMk id="318" creationId="{00000000-0000-0000-0000-000000000000}"/>
          </ac:spMkLst>
        </pc:spChg>
        <pc:picChg chg="add del mod">
          <ac:chgData name="Kayla Newkirk" userId="9680a05c-cb1e-4565-8b93-2bd88f2c5fa2" providerId="ADAL" clId="{5F8A4E94-0FC0-4F33-AC7C-4441475C55A3}" dt="2023-09-26T17:06:06.215" v="1631" actId="478"/>
          <ac:picMkLst>
            <pc:docMk/>
            <pc:sldMk cId="0" sldId="265"/>
            <ac:picMk id="14338" creationId="{4F54165D-C590-4864-352E-065E46197A16}"/>
          </ac:picMkLst>
        </pc:picChg>
        <pc:picChg chg="add del mod">
          <ac:chgData name="Kayla Newkirk" userId="9680a05c-cb1e-4565-8b93-2bd88f2c5fa2" providerId="ADAL" clId="{5F8A4E94-0FC0-4F33-AC7C-4441475C55A3}" dt="2023-09-26T17:13:22.972" v="1713" actId="478"/>
          <ac:picMkLst>
            <pc:docMk/>
            <pc:sldMk cId="0" sldId="265"/>
            <ac:picMk id="14340" creationId="{1584496A-18D7-F196-DCF6-135AFDA01B2A}"/>
          </ac:picMkLst>
        </pc:picChg>
        <pc:picChg chg="add del mod">
          <ac:chgData name="Kayla Newkirk" userId="9680a05c-cb1e-4565-8b93-2bd88f2c5fa2" providerId="ADAL" clId="{5F8A4E94-0FC0-4F33-AC7C-4441475C55A3}" dt="2023-09-26T17:06:01.657" v="1629" actId="478"/>
          <ac:picMkLst>
            <pc:docMk/>
            <pc:sldMk cId="0" sldId="265"/>
            <ac:picMk id="14342" creationId="{87BDC345-1DFF-DEFC-6230-D689FCE43E78}"/>
          </ac:picMkLst>
        </pc:picChg>
        <pc:picChg chg="add del mod">
          <ac:chgData name="Kayla Newkirk" userId="9680a05c-cb1e-4565-8b93-2bd88f2c5fa2" providerId="ADAL" clId="{5F8A4E94-0FC0-4F33-AC7C-4441475C55A3}" dt="2023-09-27T17:33:17.680" v="2078" actId="478"/>
          <ac:picMkLst>
            <pc:docMk/>
            <pc:sldMk cId="0" sldId="265"/>
            <ac:picMk id="14344" creationId="{B3D5AEA3-039E-3D29-12F2-508A5CAE7061}"/>
          </ac:picMkLst>
        </pc:picChg>
        <pc:picChg chg="add del mod">
          <ac:chgData name="Kayla Newkirk" userId="9680a05c-cb1e-4565-8b93-2bd88f2c5fa2" providerId="ADAL" clId="{5F8A4E94-0FC0-4F33-AC7C-4441475C55A3}" dt="2023-09-26T17:13:26.845" v="1714" actId="478"/>
          <ac:picMkLst>
            <pc:docMk/>
            <pc:sldMk cId="0" sldId="265"/>
            <ac:picMk id="14346" creationId="{67893256-8AE9-A79A-1C0A-6AAF835DEA00}"/>
          </ac:picMkLst>
        </pc:picChg>
        <pc:picChg chg="add del mod">
          <ac:chgData name="Kayla Newkirk" userId="9680a05c-cb1e-4565-8b93-2bd88f2c5fa2" providerId="ADAL" clId="{5F8A4E94-0FC0-4F33-AC7C-4441475C55A3}" dt="2023-09-27T17:34:36.261" v="2102" actId="21"/>
          <ac:picMkLst>
            <pc:docMk/>
            <pc:sldMk cId="0" sldId="265"/>
            <ac:picMk id="14348" creationId="{19E2D33C-0C96-36FF-CAAF-B3E86AA7997F}"/>
          </ac:picMkLst>
        </pc:picChg>
        <pc:picChg chg="add del mod">
          <ac:chgData name="Kayla Newkirk" userId="9680a05c-cb1e-4565-8b93-2bd88f2c5fa2" providerId="ADAL" clId="{5F8A4E94-0FC0-4F33-AC7C-4441475C55A3}" dt="2023-09-27T17:36:33.101" v="2112" actId="478"/>
          <ac:picMkLst>
            <pc:docMk/>
            <pc:sldMk cId="0" sldId="265"/>
            <ac:picMk id="14350" creationId="{07782381-3113-62F9-9351-26750B252276}"/>
          </ac:picMkLst>
        </pc:picChg>
        <pc:picChg chg="add mod">
          <ac:chgData name="Kayla Newkirk" userId="9680a05c-cb1e-4565-8b93-2bd88f2c5fa2" providerId="ADAL" clId="{5F8A4E94-0FC0-4F33-AC7C-4441475C55A3}" dt="2023-09-27T17:36:39.711" v="2117" actId="14100"/>
          <ac:picMkLst>
            <pc:docMk/>
            <pc:sldMk cId="0" sldId="265"/>
            <ac:picMk id="14352" creationId="{04069E98-0E39-FCA5-DB1B-139EEF660BA9}"/>
          </ac:picMkLst>
        </pc:picChg>
      </pc:sldChg>
      <pc:sldChg chg="addSp delSp modSp mod">
        <pc:chgData name="Kayla Newkirk" userId="9680a05c-cb1e-4565-8b93-2bd88f2c5fa2" providerId="ADAL" clId="{5F8A4E94-0FC0-4F33-AC7C-4441475C55A3}" dt="2023-09-28T14:22:23.949" v="2372" actId="1076"/>
        <pc:sldMkLst>
          <pc:docMk/>
          <pc:sldMk cId="0" sldId="266"/>
        </pc:sldMkLst>
        <pc:spChg chg="mod">
          <ac:chgData name="Kayla Newkirk" userId="9680a05c-cb1e-4565-8b93-2bd88f2c5fa2" providerId="ADAL" clId="{5F8A4E94-0FC0-4F33-AC7C-4441475C55A3}" dt="2023-09-28T14:22:23.949" v="2372" actId="1076"/>
          <ac:spMkLst>
            <pc:docMk/>
            <pc:sldMk cId="0" sldId="266"/>
            <ac:spMk id="323" creationId="{00000000-0000-0000-0000-000000000000}"/>
          </ac:spMkLst>
        </pc:spChg>
        <pc:spChg chg="mod">
          <ac:chgData name="Kayla Newkirk" userId="9680a05c-cb1e-4565-8b93-2bd88f2c5fa2" providerId="ADAL" clId="{5F8A4E94-0FC0-4F33-AC7C-4441475C55A3}" dt="2023-09-28T14:22:20.441" v="2371" actId="1076"/>
          <ac:spMkLst>
            <pc:docMk/>
            <pc:sldMk cId="0" sldId="266"/>
            <ac:spMk id="324" creationId="{00000000-0000-0000-0000-000000000000}"/>
          </ac:spMkLst>
        </pc:spChg>
        <pc:picChg chg="add del mod">
          <ac:chgData name="Kayla Newkirk" userId="9680a05c-cb1e-4565-8b93-2bd88f2c5fa2" providerId="ADAL" clId="{5F8A4E94-0FC0-4F33-AC7C-4441475C55A3}" dt="2023-09-28T14:20:03.608" v="2341" actId="21"/>
          <ac:picMkLst>
            <pc:docMk/>
            <pc:sldMk cId="0" sldId="266"/>
            <ac:picMk id="16386" creationId="{A2ACCC62-6940-7007-45C4-65634F044B36}"/>
          </ac:picMkLst>
        </pc:picChg>
      </pc:sldChg>
      <pc:sldChg chg="modSp mod">
        <pc:chgData name="Kayla Newkirk" userId="9680a05c-cb1e-4565-8b93-2bd88f2c5fa2" providerId="ADAL" clId="{5F8A4E94-0FC0-4F33-AC7C-4441475C55A3}" dt="2023-09-28T15:03:20.762" v="3123" actId="1076"/>
        <pc:sldMkLst>
          <pc:docMk/>
          <pc:sldMk cId="0" sldId="267"/>
        </pc:sldMkLst>
        <pc:spChg chg="mod">
          <ac:chgData name="Kayla Newkirk" userId="9680a05c-cb1e-4565-8b93-2bd88f2c5fa2" providerId="ADAL" clId="{5F8A4E94-0FC0-4F33-AC7C-4441475C55A3}" dt="2023-09-26T14:20:46.002" v="1177" actId="1076"/>
          <ac:spMkLst>
            <pc:docMk/>
            <pc:sldMk cId="0" sldId="267"/>
            <ac:spMk id="329" creationId="{00000000-0000-0000-0000-000000000000}"/>
          </ac:spMkLst>
        </pc:spChg>
        <pc:spChg chg="mod">
          <ac:chgData name="Kayla Newkirk" userId="9680a05c-cb1e-4565-8b93-2bd88f2c5fa2" providerId="ADAL" clId="{5F8A4E94-0FC0-4F33-AC7C-4441475C55A3}" dt="2023-09-28T15:03:20.762" v="3123" actId="1076"/>
          <ac:spMkLst>
            <pc:docMk/>
            <pc:sldMk cId="0" sldId="267"/>
            <ac:spMk id="330" creationId="{00000000-0000-0000-0000-000000000000}"/>
          </ac:spMkLst>
        </pc:spChg>
      </pc:sldChg>
      <pc:sldChg chg="addSp delSp modSp mod">
        <pc:chgData name="Kayla Newkirk" userId="9680a05c-cb1e-4565-8b93-2bd88f2c5fa2" providerId="ADAL" clId="{5F8A4E94-0FC0-4F33-AC7C-4441475C55A3}" dt="2023-09-26T17:19:17.418" v="1762" actId="1076"/>
        <pc:sldMkLst>
          <pc:docMk/>
          <pc:sldMk cId="0" sldId="268"/>
        </pc:sldMkLst>
        <pc:spChg chg="mod">
          <ac:chgData name="Kayla Newkirk" userId="9680a05c-cb1e-4565-8b93-2bd88f2c5fa2" providerId="ADAL" clId="{5F8A4E94-0FC0-4F33-AC7C-4441475C55A3}" dt="2023-09-26T14:21:01.138" v="1184" actId="1076"/>
          <ac:spMkLst>
            <pc:docMk/>
            <pc:sldMk cId="0" sldId="268"/>
            <ac:spMk id="335" creationId="{00000000-0000-0000-0000-000000000000}"/>
          </ac:spMkLst>
        </pc:spChg>
        <pc:spChg chg="mod">
          <ac:chgData name="Kayla Newkirk" userId="9680a05c-cb1e-4565-8b93-2bd88f2c5fa2" providerId="ADAL" clId="{5F8A4E94-0FC0-4F33-AC7C-4441475C55A3}" dt="2023-09-26T17:19:07.689" v="1757" actId="1076"/>
          <ac:spMkLst>
            <pc:docMk/>
            <pc:sldMk cId="0" sldId="268"/>
            <ac:spMk id="336" creationId="{00000000-0000-0000-0000-000000000000}"/>
          </ac:spMkLst>
        </pc:spChg>
        <pc:picChg chg="add del mod">
          <ac:chgData name="Kayla Newkirk" userId="9680a05c-cb1e-4565-8b93-2bd88f2c5fa2" providerId="ADAL" clId="{5F8A4E94-0FC0-4F33-AC7C-4441475C55A3}" dt="2023-09-26T17:19:07.913" v="1758"/>
          <ac:picMkLst>
            <pc:docMk/>
            <pc:sldMk cId="0" sldId="268"/>
            <ac:picMk id="18434" creationId="{B34DF488-1607-4983-8EC1-9CEA1E6DC6AA}"/>
          </ac:picMkLst>
        </pc:picChg>
        <pc:picChg chg="add del">
          <ac:chgData name="Kayla Newkirk" userId="9680a05c-cb1e-4565-8b93-2bd88f2c5fa2" providerId="ADAL" clId="{5F8A4E94-0FC0-4F33-AC7C-4441475C55A3}" dt="2023-09-26T17:19:11.739" v="1760"/>
          <ac:picMkLst>
            <pc:docMk/>
            <pc:sldMk cId="0" sldId="268"/>
            <ac:picMk id="18436" creationId="{9893B090-2182-E46B-8FFE-ADC796761863}"/>
          </ac:picMkLst>
        </pc:picChg>
        <pc:picChg chg="add mod">
          <ac:chgData name="Kayla Newkirk" userId="9680a05c-cb1e-4565-8b93-2bd88f2c5fa2" providerId="ADAL" clId="{5F8A4E94-0FC0-4F33-AC7C-4441475C55A3}" dt="2023-09-26T17:19:17.418" v="1762" actId="1076"/>
          <ac:picMkLst>
            <pc:docMk/>
            <pc:sldMk cId="0" sldId="268"/>
            <ac:picMk id="18438" creationId="{39C12591-786A-514C-DB17-FB97125E2A67}"/>
          </ac:picMkLst>
        </pc:picChg>
      </pc:sldChg>
      <pc:sldChg chg="modSp mod">
        <pc:chgData name="Kayla Newkirk" userId="9680a05c-cb1e-4565-8b93-2bd88f2c5fa2" providerId="ADAL" clId="{5F8A4E94-0FC0-4F33-AC7C-4441475C55A3}" dt="2023-09-28T15:03:35.520" v="3124" actId="1076"/>
        <pc:sldMkLst>
          <pc:docMk/>
          <pc:sldMk cId="0" sldId="269"/>
        </pc:sldMkLst>
        <pc:spChg chg="mod">
          <ac:chgData name="Kayla Newkirk" userId="9680a05c-cb1e-4565-8b93-2bd88f2c5fa2" providerId="ADAL" clId="{5F8A4E94-0FC0-4F33-AC7C-4441475C55A3}" dt="2023-09-26T14:21:57.205" v="1215" actId="1076"/>
          <ac:spMkLst>
            <pc:docMk/>
            <pc:sldMk cId="0" sldId="269"/>
            <ac:spMk id="342" creationId="{00000000-0000-0000-0000-000000000000}"/>
          </ac:spMkLst>
        </pc:spChg>
        <pc:spChg chg="mod">
          <ac:chgData name="Kayla Newkirk" userId="9680a05c-cb1e-4565-8b93-2bd88f2c5fa2" providerId="ADAL" clId="{5F8A4E94-0FC0-4F33-AC7C-4441475C55A3}" dt="2023-09-28T15:03:35.520" v="3124" actId="1076"/>
          <ac:spMkLst>
            <pc:docMk/>
            <pc:sldMk cId="0" sldId="269"/>
            <ac:spMk id="343" creationId="{00000000-0000-0000-0000-000000000000}"/>
          </ac:spMkLst>
        </pc:spChg>
      </pc:sldChg>
      <pc:sldChg chg="modSp mod">
        <pc:chgData name="Kayla Newkirk" userId="9680a05c-cb1e-4565-8b93-2bd88f2c5fa2" providerId="ADAL" clId="{5F8A4E94-0FC0-4F33-AC7C-4441475C55A3}" dt="2023-09-28T15:03:48.781" v="3126" actId="255"/>
        <pc:sldMkLst>
          <pc:docMk/>
          <pc:sldMk cId="0" sldId="270"/>
        </pc:sldMkLst>
        <pc:spChg chg="mod">
          <ac:chgData name="Kayla Newkirk" userId="9680a05c-cb1e-4565-8b93-2bd88f2c5fa2" providerId="ADAL" clId="{5F8A4E94-0FC0-4F33-AC7C-4441475C55A3}" dt="2023-09-26T14:23:03.414" v="1238" actId="1076"/>
          <ac:spMkLst>
            <pc:docMk/>
            <pc:sldMk cId="0" sldId="270"/>
            <ac:spMk id="348" creationId="{00000000-0000-0000-0000-000000000000}"/>
          </ac:spMkLst>
        </pc:spChg>
        <pc:spChg chg="mod">
          <ac:chgData name="Kayla Newkirk" userId="9680a05c-cb1e-4565-8b93-2bd88f2c5fa2" providerId="ADAL" clId="{5F8A4E94-0FC0-4F33-AC7C-4441475C55A3}" dt="2023-09-28T15:03:48.781" v="3126" actId="255"/>
          <ac:spMkLst>
            <pc:docMk/>
            <pc:sldMk cId="0" sldId="270"/>
            <ac:spMk id="349" creationId="{00000000-0000-0000-0000-000000000000}"/>
          </ac:spMkLst>
        </pc:spChg>
      </pc:sldChg>
      <pc:sldChg chg="modSp mod">
        <pc:chgData name="Kayla Newkirk" userId="9680a05c-cb1e-4565-8b93-2bd88f2c5fa2" providerId="ADAL" clId="{5F8A4E94-0FC0-4F33-AC7C-4441475C55A3}" dt="2023-09-26T14:24:15.861" v="1281" actId="20577"/>
        <pc:sldMkLst>
          <pc:docMk/>
          <pc:sldMk cId="0" sldId="271"/>
        </pc:sldMkLst>
        <pc:spChg chg="mod">
          <ac:chgData name="Kayla Newkirk" userId="9680a05c-cb1e-4565-8b93-2bd88f2c5fa2" providerId="ADAL" clId="{5F8A4E94-0FC0-4F33-AC7C-4441475C55A3}" dt="2023-09-26T14:23:38.969" v="1252" actId="1076"/>
          <ac:spMkLst>
            <pc:docMk/>
            <pc:sldMk cId="0" sldId="271"/>
            <ac:spMk id="354" creationId="{00000000-0000-0000-0000-000000000000}"/>
          </ac:spMkLst>
        </pc:spChg>
        <pc:spChg chg="mod">
          <ac:chgData name="Kayla Newkirk" userId="9680a05c-cb1e-4565-8b93-2bd88f2c5fa2" providerId="ADAL" clId="{5F8A4E94-0FC0-4F33-AC7C-4441475C55A3}" dt="2023-09-26T14:24:15.861" v="1281" actId="20577"/>
          <ac:spMkLst>
            <pc:docMk/>
            <pc:sldMk cId="0" sldId="271"/>
            <ac:spMk id="355" creationId="{00000000-0000-0000-0000-000000000000}"/>
          </ac:spMkLst>
        </pc:spChg>
      </pc:sldChg>
      <pc:sldChg chg="addSp delSp modSp mod">
        <pc:chgData name="Kayla Newkirk" userId="9680a05c-cb1e-4565-8b93-2bd88f2c5fa2" providerId="ADAL" clId="{5F8A4E94-0FC0-4F33-AC7C-4441475C55A3}" dt="2023-09-26T17:22:36.257" v="1780" actId="1076"/>
        <pc:sldMkLst>
          <pc:docMk/>
          <pc:sldMk cId="0" sldId="272"/>
        </pc:sldMkLst>
        <pc:spChg chg="mod">
          <ac:chgData name="Kayla Newkirk" userId="9680a05c-cb1e-4565-8b93-2bd88f2c5fa2" providerId="ADAL" clId="{5F8A4E94-0FC0-4F33-AC7C-4441475C55A3}" dt="2023-09-26T17:22:36.257" v="1780" actId="1076"/>
          <ac:spMkLst>
            <pc:docMk/>
            <pc:sldMk cId="0" sldId="272"/>
            <ac:spMk id="360" creationId="{00000000-0000-0000-0000-000000000000}"/>
          </ac:spMkLst>
        </pc:spChg>
        <pc:spChg chg="mod">
          <ac:chgData name="Kayla Newkirk" userId="9680a05c-cb1e-4565-8b93-2bd88f2c5fa2" providerId="ADAL" clId="{5F8A4E94-0FC0-4F33-AC7C-4441475C55A3}" dt="2023-09-26T17:22:30.194" v="1779" actId="1076"/>
          <ac:spMkLst>
            <pc:docMk/>
            <pc:sldMk cId="0" sldId="272"/>
            <ac:spMk id="361" creationId="{00000000-0000-0000-0000-000000000000}"/>
          </ac:spMkLst>
        </pc:spChg>
        <pc:picChg chg="add del mod">
          <ac:chgData name="Kayla Newkirk" userId="9680a05c-cb1e-4565-8b93-2bd88f2c5fa2" providerId="ADAL" clId="{5F8A4E94-0FC0-4F33-AC7C-4441475C55A3}" dt="2023-09-26T17:21:22.551" v="1769" actId="478"/>
          <ac:picMkLst>
            <pc:docMk/>
            <pc:sldMk cId="0" sldId="272"/>
            <ac:picMk id="19458" creationId="{8CB7813F-DBAC-0512-64E2-D71BE6DE97C0}"/>
          </ac:picMkLst>
        </pc:picChg>
        <pc:picChg chg="add mod">
          <ac:chgData name="Kayla Newkirk" userId="9680a05c-cb1e-4565-8b93-2bd88f2c5fa2" providerId="ADAL" clId="{5F8A4E94-0FC0-4F33-AC7C-4441475C55A3}" dt="2023-09-26T17:22:25.756" v="1778" actId="1076"/>
          <ac:picMkLst>
            <pc:docMk/>
            <pc:sldMk cId="0" sldId="272"/>
            <ac:picMk id="19460" creationId="{093BBE72-02E0-F692-C544-ABA74415BCB5}"/>
          </ac:picMkLst>
        </pc:picChg>
      </pc:sldChg>
      <pc:sldChg chg="addSp delSp modSp new mod modAnim modNotesTx">
        <pc:chgData name="Kayla Newkirk" userId="9680a05c-cb1e-4565-8b93-2bd88f2c5fa2" providerId="ADAL" clId="{5F8A4E94-0FC0-4F33-AC7C-4441475C55A3}" dt="2023-09-28T15:03:15.484" v="3122" actId="20577"/>
        <pc:sldMkLst>
          <pc:docMk/>
          <pc:sldMk cId="2551577933" sldId="273"/>
        </pc:sldMkLst>
        <pc:spChg chg="del mod">
          <ac:chgData name="Kayla Newkirk" userId="9680a05c-cb1e-4565-8b93-2bd88f2c5fa2" providerId="ADAL" clId="{5F8A4E94-0FC0-4F33-AC7C-4441475C55A3}" dt="2023-09-28T14:25:28.272" v="2443" actId="478"/>
          <ac:spMkLst>
            <pc:docMk/>
            <pc:sldMk cId="2551577933" sldId="273"/>
            <ac:spMk id="2" creationId="{8665EA76-2472-A886-D463-30C678347D26}"/>
          </ac:spMkLst>
        </pc:spChg>
        <pc:spChg chg="add mod">
          <ac:chgData name="Kayla Newkirk" userId="9680a05c-cb1e-4565-8b93-2bd88f2c5fa2" providerId="ADAL" clId="{5F8A4E94-0FC0-4F33-AC7C-4441475C55A3}" dt="2023-09-28T14:25:26.044" v="2442" actId="1076"/>
          <ac:spMkLst>
            <pc:docMk/>
            <pc:sldMk cId="2551577933" sldId="273"/>
            <ac:spMk id="4" creationId="{83120214-36B3-0947-E03B-EF239EC2E194}"/>
          </ac:spMkLst>
        </pc:spChg>
        <pc:spChg chg="add del mod">
          <ac:chgData name="Kayla Newkirk" userId="9680a05c-cb1e-4565-8b93-2bd88f2c5fa2" providerId="ADAL" clId="{5F8A4E94-0FC0-4F33-AC7C-4441475C55A3}" dt="2023-09-28T14:25:30.558" v="2444" actId="478"/>
          <ac:spMkLst>
            <pc:docMk/>
            <pc:sldMk cId="2551577933" sldId="273"/>
            <ac:spMk id="6" creationId="{EBF1CB69-6141-19EF-DF10-04B09619B162}"/>
          </ac:spMkLst>
        </pc:spChg>
        <pc:picChg chg="add mod">
          <ac:chgData name="Kayla Newkirk" userId="9680a05c-cb1e-4565-8b93-2bd88f2c5fa2" providerId="ADAL" clId="{5F8A4E94-0FC0-4F33-AC7C-4441475C55A3}" dt="2023-09-28T14:25:20.509" v="2440" actId="1076"/>
          <ac:picMkLst>
            <pc:docMk/>
            <pc:sldMk cId="2551577933" sldId="273"/>
            <ac:picMk id="3" creationId="{60783C32-4CBF-CF5E-0B49-07D5B52CFC7F}"/>
          </ac:picMkLst>
        </pc:picChg>
      </pc:sldChg>
      <pc:sldChg chg="addSp delSp modSp new mod">
        <pc:chgData name="Kayla Newkirk" userId="9680a05c-cb1e-4565-8b93-2bd88f2c5fa2" providerId="ADAL" clId="{5F8A4E94-0FC0-4F33-AC7C-4441475C55A3}" dt="2023-09-28T14:32:06.203" v="2501" actId="478"/>
        <pc:sldMkLst>
          <pc:docMk/>
          <pc:sldMk cId="2526204754" sldId="274"/>
        </pc:sldMkLst>
        <pc:spChg chg="del mod">
          <ac:chgData name="Kayla Newkirk" userId="9680a05c-cb1e-4565-8b93-2bd88f2c5fa2" providerId="ADAL" clId="{5F8A4E94-0FC0-4F33-AC7C-4441475C55A3}" dt="2023-09-26T14:15:32.526" v="950" actId="478"/>
          <ac:spMkLst>
            <pc:docMk/>
            <pc:sldMk cId="2526204754" sldId="274"/>
            <ac:spMk id="2" creationId="{817F4953-2D58-4F8B-F295-80F45B33EBB6}"/>
          </ac:spMkLst>
        </pc:spChg>
        <pc:spChg chg="mod">
          <ac:chgData name="Kayla Newkirk" userId="9680a05c-cb1e-4565-8b93-2bd88f2c5fa2" providerId="ADAL" clId="{5F8A4E94-0FC0-4F33-AC7C-4441475C55A3}" dt="2023-09-28T13:20:51.195" v="2120" actId="1076"/>
          <ac:spMkLst>
            <pc:docMk/>
            <pc:sldMk cId="2526204754" sldId="274"/>
            <ac:spMk id="3" creationId="{5662CCAA-E919-EB52-3A67-4D36D434AADC}"/>
          </ac:spMkLst>
        </pc:spChg>
        <pc:spChg chg="add del mod">
          <ac:chgData name="Kayla Newkirk" userId="9680a05c-cb1e-4565-8b93-2bd88f2c5fa2" providerId="ADAL" clId="{5F8A4E94-0FC0-4F33-AC7C-4441475C55A3}" dt="2023-09-26T14:15:35.238" v="952" actId="478"/>
          <ac:spMkLst>
            <pc:docMk/>
            <pc:sldMk cId="2526204754" sldId="274"/>
            <ac:spMk id="5" creationId="{6CAFD501-CDB1-E391-6E56-921DD8C06328}"/>
          </ac:spMkLst>
        </pc:spChg>
        <pc:picChg chg="add del">
          <ac:chgData name="Kayla Newkirk" userId="9680a05c-cb1e-4565-8b93-2bd88f2c5fa2" providerId="ADAL" clId="{5F8A4E94-0FC0-4F33-AC7C-4441475C55A3}" dt="2023-09-28T14:32:06.203" v="2501" actId="478"/>
          <ac:picMkLst>
            <pc:docMk/>
            <pc:sldMk cId="2526204754" sldId="274"/>
            <ac:picMk id="2" creationId="{C8BD68C2-0A81-392E-2F2D-4860F6E387D5}"/>
          </ac:picMkLst>
        </pc:picChg>
        <pc:picChg chg="add mod">
          <ac:chgData name="Kayla Newkirk" userId="9680a05c-cb1e-4565-8b93-2bd88f2c5fa2" providerId="ADAL" clId="{5F8A4E94-0FC0-4F33-AC7C-4441475C55A3}" dt="2023-09-28T13:20:47.593" v="2119" actId="1076"/>
          <ac:picMkLst>
            <pc:docMk/>
            <pc:sldMk cId="2526204754" sldId="274"/>
            <ac:picMk id="2050" creationId="{E2C66E79-2114-A745-A877-CBCF5E868399}"/>
          </ac:picMkLst>
        </pc:picChg>
      </pc:sldChg>
      <pc:sldChg chg="addSp delSp modSp new mod ord delAnim modAnim">
        <pc:chgData name="Kayla Newkirk" userId="9680a05c-cb1e-4565-8b93-2bd88f2c5fa2" providerId="ADAL" clId="{5F8A4E94-0FC0-4F33-AC7C-4441475C55A3}" dt="2023-09-28T14:33:52.218" v="2523" actId="1076"/>
        <pc:sldMkLst>
          <pc:docMk/>
          <pc:sldMk cId="1169009171" sldId="275"/>
        </pc:sldMkLst>
        <pc:spChg chg="del mod">
          <ac:chgData name="Kayla Newkirk" userId="9680a05c-cb1e-4565-8b93-2bd88f2c5fa2" providerId="ADAL" clId="{5F8A4E94-0FC0-4F33-AC7C-4441475C55A3}" dt="2023-09-28T14:33:42.530" v="2519" actId="478"/>
          <ac:spMkLst>
            <pc:docMk/>
            <pc:sldMk cId="1169009171" sldId="275"/>
            <ac:spMk id="2" creationId="{E13BDE26-1CFF-FB10-0CAF-59D6F0DD1C50}"/>
          </ac:spMkLst>
        </pc:spChg>
        <pc:spChg chg="del">
          <ac:chgData name="Kayla Newkirk" userId="9680a05c-cb1e-4565-8b93-2bd88f2c5fa2" providerId="ADAL" clId="{5F8A4E94-0FC0-4F33-AC7C-4441475C55A3}" dt="2023-09-25T16:58:03.142" v="109" actId="478"/>
          <ac:spMkLst>
            <pc:docMk/>
            <pc:sldMk cId="1169009171" sldId="275"/>
            <ac:spMk id="3" creationId="{BD07AC64-A9DE-54E0-1669-F77BE0F92052}"/>
          </ac:spMkLst>
        </pc:spChg>
        <pc:spChg chg="add del mod">
          <ac:chgData name="Kayla Newkirk" userId="9680a05c-cb1e-4565-8b93-2bd88f2c5fa2" providerId="ADAL" clId="{5F8A4E94-0FC0-4F33-AC7C-4441475C55A3}" dt="2023-09-28T14:33:44.544" v="2520" actId="478"/>
          <ac:spMkLst>
            <pc:docMk/>
            <pc:sldMk cId="1169009171" sldId="275"/>
            <ac:spMk id="6" creationId="{F01D526B-740F-D942-6492-A62FB70A296E}"/>
          </ac:spMkLst>
        </pc:spChg>
        <pc:picChg chg="add mod">
          <ac:chgData name="Kayla Newkirk" userId="9680a05c-cb1e-4565-8b93-2bd88f2c5fa2" providerId="ADAL" clId="{5F8A4E94-0FC0-4F33-AC7C-4441475C55A3}" dt="2023-09-28T14:33:52.218" v="2523" actId="1076"/>
          <ac:picMkLst>
            <pc:docMk/>
            <pc:sldMk cId="1169009171" sldId="275"/>
            <ac:picMk id="3" creationId="{923CD802-2546-459F-3D1F-507DCFFAB1E9}"/>
          </ac:picMkLst>
        </pc:picChg>
        <pc:picChg chg="add del mod">
          <ac:chgData name="Kayla Newkirk" userId="9680a05c-cb1e-4565-8b93-2bd88f2c5fa2" providerId="ADAL" clId="{5F8A4E94-0FC0-4F33-AC7C-4441475C55A3}" dt="2023-09-28T14:32:36.022" v="2510" actId="478"/>
          <ac:picMkLst>
            <pc:docMk/>
            <pc:sldMk cId="1169009171" sldId="275"/>
            <ac:picMk id="4" creationId="{6CBE16DF-1166-0FD8-476C-916BFB447F59}"/>
          </ac:picMkLst>
        </pc:picChg>
      </pc:sldChg>
      <pc:sldChg chg="addSp delSp modSp new mod modClrScheme chgLayout">
        <pc:chgData name="Kayla Newkirk" userId="9680a05c-cb1e-4565-8b93-2bd88f2c5fa2" providerId="ADAL" clId="{5F8A4E94-0FC0-4F33-AC7C-4441475C55A3}" dt="2023-09-28T15:20:05.179" v="3163" actId="27636"/>
        <pc:sldMkLst>
          <pc:docMk/>
          <pc:sldMk cId="3034165265" sldId="276"/>
        </pc:sldMkLst>
        <pc:spChg chg="mod ord">
          <ac:chgData name="Kayla Newkirk" userId="9680a05c-cb1e-4565-8b93-2bd88f2c5fa2" providerId="ADAL" clId="{5F8A4E94-0FC0-4F33-AC7C-4441475C55A3}" dt="2023-09-25T17:05:08.031" v="202" actId="700"/>
          <ac:spMkLst>
            <pc:docMk/>
            <pc:sldMk cId="3034165265" sldId="276"/>
            <ac:spMk id="2" creationId="{FA9F3352-67C1-D717-886E-685381B54907}"/>
          </ac:spMkLst>
        </pc:spChg>
        <pc:spChg chg="del mod ord">
          <ac:chgData name="Kayla Newkirk" userId="9680a05c-cb1e-4565-8b93-2bd88f2c5fa2" providerId="ADAL" clId="{5F8A4E94-0FC0-4F33-AC7C-4441475C55A3}" dt="2023-09-25T17:05:08.031" v="202" actId="700"/>
          <ac:spMkLst>
            <pc:docMk/>
            <pc:sldMk cId="3034165265" sldId="276"/>
            <ac:spMk id="3" creationId="{22A1A745-7157-9878-571E-97CA90863C58}"/>
          </ac:spMkLst>
        </pc:spChg>
        <pc:spChg chg="del mod ord">
          <ac:chgData name="Kayla Newkirk" userId="9680a05c-cb1e-4565-8b93-2bd88f2c5fa2" providerId="ADAL" clId="{5F8A4E94-0FC0-4F33-AC7C-4441475C55A3}" dt="2023-09-25T17:05:08.031" v="202" actId="700"/>
          <ac:spMkLst>
            <pc:docMk/>
            <pc:sldMk cId="3034165265" sldId="276"/>
            <ac:spMk id="4" creationId="{36275E47-F10E-68FA-BDCA-AF27FF77A72E}"/>
          </ac:spMkLst>
        </pc:spChg>
        <pc:spChg chg="add mod ord">
          <ac:chgData name="Kayla Newkirk" userId="9680a05c-cb1e-4565-8b93-2bd88f2c5fa2" providerId="ADAL" clId="{5F8A4E94-0FC0-4F33-AC7C-4441475C55A3}" dt="2023-09-27T17:36:57.528" v="2118" actId="1076"/>
          <ac:spMkLst>
            <pc:docMk/>
            <pc:sldMk cId="3034165265" sldId="276"/>
            <ac:spMk id="5" creationId="{92EF36FE-5EA7-9A36-CA7D-DEF5FB50DB2E}"/>
          </ac:spMkLst>
        </pc:spChg>
        <pc:spChg chg="add mod ord">
          <ac:chgData name="Kayla Newkirk" userId="9680a05c-cb1e-4565-8b93-2bd88f2c5fa2" providerId="ADAL" clId="{5F8A4E94-0FC0-4F33-AC7C-4441475C55A3}" dt="2023-09-28T15:20:05.179" v="3163" actId="27636"/>
          <ac:spMkLst>
            <pc:docMk/>
            <pc:sldMk cId="3034165265" sldId="276"/>
            <ac:spMk id="6" creationId="{BFBEAAB4-195F-F782-625A-13A6A0DD9B1E}"/>
          </ac:spMkLst>
        </pc:spChg>
        <pc:spChg chg="add mod ord">
          <ac:chgData name="Kayla Newkirk" userId="9680a05c-cb1e-4565-8b93-2bd88f2c5fa2" providerId="ADAL" clId="{5F8A4E94-0FC0-4F33-AC7C-4441475C55A3}" dt="2023-09-25T17:05:26.496" v="244" actId="20577"/>
          <ac:spMkLst>
            <pc:docMk/>
            <pc:sldMk cId="3034165265" sldId="276"/>
            <ac:spMk id="7" creationId="{5D3CB50F-A2F3-2F6C-EA39-17D162D36785}"/>
          </ac:spMkLst>
        </pc:spChg>
        <pc:spChg chg="add mod ord">
          <ac:chgData name="Kayla Newkirk" userId="9680a05c-cb1e-4565-8b93-2bd88f2c5fa2" providerId="ADAL" clId="{5F8A4E94-0FC0-4F33-AC7C-4441475C55A3}" dt="2023-09-25T17:07:52.504" v="578" actId="12"/>
          <ac:spMkLst>
            <pc:docMk/>
            <pc:sldMk cId="3034165265" sldId="276"/>
            <ac:spMk id="8" creationId="{ED9E7BFD-C763-046A-D090-D61C6724D1F0}"/>
          </ac:spMkLst>
        </pc:spChg>
      </pc:sldChg>
      <pc:sldChg chg="addSp delSp modSp add mod">
        <pc:chgData name="Kayla Newkirk" userId="9680a05c-cb1e-4565-8b93-2bd88f2c5fa2" providerId="ADAL" clId="{5F8A4E94-0FC0-4F33-AC7C-4441475C55A3}" dt="2023-09-28T15:20:33.417" v="3169" actId="1076"/>
        <pc:sldMkLst>
          <pc:docMk/>
          <pc:sldMk cId="3241523503" sldId="277"/>
        </pc:sldMkLst>
        <pc:spChg chg="mod">
          <ac:chgData name="Kayla Newkirk" userId="9680a05c-cb1e-4565-8b93-2bd88f2c5fa2" providerId="ADAL" clId="{5F8A4E94-0FC0-4F33-AC7C-4441475C55A3}" dt="2023-09-28T15:20:33.417" v="3169" actId="1076"/>
          <ac:spMkLst>
            <pc:docMk/>
            <pc:sldMk cId="3241523503" sldId="277"/>
            <ac:spMk id="2" creationId="{FA9F3352-67C1-D717-886E-685381B54907}"/>
          </ac:spMkLst>
        </pc:spChg>
        <pc:spChg chg="mod">
          <ac:chgData name="Kayla Newkirk" userId="9680a05c-cb1e-4565-8b93-2bd88f2c5fa2" providerId="ADAL" clId="{5F8A4E94-0FC0-4F33-AC7C-4441475C55A3}" dt="2023-09-28T15:20:30.283" v="3168" actId="1076"/>
          <ac:spMkLst>
            <pc:docMk/>
            <pc:sldMk cId="3241523503" sldId="277"/>
            <ac:spMk id="5" creationId="{92EF36FE-5EA7-9A36-CA7D-DEF5FB50DB2E}"/>
          </ac:spMkLst>
        </pc:spChg>
        <pc:spChg chg="mod">
          <ac:chgData name="Kayla Newkirk" userId="9680a05c-cb1e-4565-8b93-2bd88f2c5fa2" providerId="ADAL" clId="{5F8A4E94-0FC0-4F33-AC7C-4441475C55A3}" dt="2023-09-28T15:20:19.175" v="3164" actId="1076"/>
          <ac:spMkLst>
            <pc:docMk/>
            <pc:sldMk cId="3241523503" sldId="277"/>
            <ac:spMk id="6" creationId="{BFBEAAB4-195F-F782-625A-13A6A0DD9B1E}"/>
          </ac:spMkLst>
        </pc:spChg>
        <pc:spChg chg="mod">
          <ac:chgData name="Kayla Newkirk" userId="9680a05c-cb1e-4565-8b93-2bd88f2c5fa2" providerId="ADAL" clId="{5F8A4E94-0FC0-4F33-AC7C-4441475C55A3}" dt="2023-09-28T15:20:27.299" v="3167" actId="1076"/>
          <ac:spMkLst>
            <pc:docMk/>
            <pc:sldMk cId="3241523503" sldId="277"/>
            <ac:spMk id="7" creationId="{5D3CB50F-A2F3-2F6C-EA39-17D162D36785}"/>
          </ac:spMkLst>
        </pc:spChg>
        <pc:spChg chg="mod">
          <ac:chgData name="Kayla Newkirk" userId="9680a05c-cb1e-4565-8b93-2bd88f2c5fa2" providerId="ADAL" clId="{5F8A4E94-0FC0-4F33-AC7C-4441475C55A3}" dt="2023-09-28T15:20:24.274" v="3166" actId="1076"/>
          <ac:spMkLst>
            <pc:docMk/>
            <pc:sldMk cId="3241523503" sldId="277"/>
            <ac:spMk id="8" creationId="{ED9E7BFD-C763-046A-D090-D61C6724D1F0}"/>
          </ac:spMkLst>
        </pc:spChg>
        <pc:picChg chg="add del mod">
          <ac:chgData name="Kayla Newkirk" userId="9680a05c-cb1e-4565-8b93-2bd88f2c5fa2" providerId="ADAL" clId="{5F8A4E94-0FC0-4F33-AC7C-4441475C55A3}" dt="2023-09-26T17:15:35.906" v="1738"/>
          <ac:picMkLst>
            <pc:docMk/>
            <pc:sldMk cId="3241523503" sldId="277"/>
            <ac:picMk id="17410" creationId="{4D1C0CCE-C2C0-808C-4A67-40D37455F9D9}"/>
          </ac:picMkLst>
        </pc:picChg>
        <pc:picChg chg="add del mod">
          <ac:chgData name="Kayla Newkirk" userId="9680a05c-cb1e-4565-8b93-2bd88f2c5fa2" providerId="ADAL" clId="{5F8A4E94-0FC0-4F33-AC7C-4441475C55A3}" dt="2023-09-26T17:16:07.385" v="1754" actId="478"/>
          <ac:picMkLst>
            <pc:docMk/>
            <pc:sldMk cId="3241523503" sldId="277"/>
            <ac:picMk id="17412" creationId="{E9E3394C-C949-E4B1-A73C-966189B046D7}"/>
          </ac:picMkLst>
        </pc:picChg>
      </pc:sldChg>
      <pc:sldChg chg="addSp modSp add mod">
        <pc:chgData name="Kayla Newkirk" userId="9680a05c-cb1e-4565-8b93-2bd88f2c5fa2" providerId="ADAL" clId="{5F8A4E94-0FC0-4F33-AC7C-4441475C55A3}" dt="2023-09-26T17:39:03.970" v="2063" actId="1076"/>
        <pc:sldMkLst>
          <pc:docMk/>
          <pc:sldMk cId="2086565529" sldId="278"/>
        </pc:sldMkLst>
        <pc:spChg chg="mod">
          <ac:chgData name="Kayla Newkirk" userId="9680a05c-cb1e-4565-8b93-2bd88f2c5fa2" providerId="ADAL" clId="{5F8A4E94-0FC0-4F33-AC7C-4441475C55A3}" dt="2023-09-26T17:38:49.851" v="2058" actId="1076"/>
          <ac:spMkLst>
            <pc:docMk/>
            <pc:sldMk cId="2086565529" sldId="278"/>
            <ac:spMk id="2" creationId="{817F4953-2D58-4F8B-F295-80F45B33EBB6}"/>
          </ac:spMkLst>
        </pc:spChg>
        <pc:spChg chg="mod">
          <ac:chgData name="Kayla Newkirk" userId="9680a05c-cb1e-4565-8b93-2bd88f2c5fa2" providerId="ADAL" clId="{5F8A4E94-0FC0-4F33-AC7C-4441475C55A3}" dt="2023-09-26T17:38:53.143" v="2059" actId="1076"/>
          <ac:spMkLst>
            <pc:docMk/>
            <pc:sldMk cId="2086565529" sldId="278"/>
            <ac:spMk id="3" creationId="{5662CCAA-E919-EB52-3A67-4D36D434AADC}"/>
          </ac:spMkLst>
        </pc:spChg>
        <pc:picChg chg="add mod">
          <ac:chgData name="Kayla Newkirk" userId="9680a05c-cb1e-4565-8b93-2bd88f2c5fa2" providerId="ADAL" clId="{5F8A4E94-0FC0-4F33-AC7C-4441475C55A3}" dt="2023-09-26T17:39:03.970" v="2063" actId="1076"/>
          <ac:picMkLst>
            <pc:docMk/>
            <pc:sldMk cId="2086565529" sldId="278"/>
            <ac:picMk id="20482" creationId="{B03FC7A4-EEB8-F9B9-E800-798EC0BEFE0C}"/>
          </ac:picMkLst>
        </pc:picChg>
      </pc:sldChg>
      <pc:sldChg chg="modSp new mod ord">
        <pc:chgData name="Kayla Newkirk" userId="9680a05c-cb1e-4565-8b93-2bd88f2c5fa2" providerId="ADAL" clId="{5F8A4E94-0FC0-4F33-AC7C-4441475C55A3}" dt="2023-09-28T14:36:50.500" v="2810" actId="20577"/>
        <pc:sldMkLst>
          <pc:docMk/>
          <pc:sldMk cId="2914558382" sldId="279"/>
        </pc:sldMkLst>
        <pc:spChg chg="mod">
          <ac:chgData name="Kayla Newkirk" userId="9680a05c-cb1e-4565-8b93-2bd88f2c5fa2" providerId="ADAL" clId="{5F8A4E94-0FC0-4F33-AC7C-4441475C55A3}" dt="2023-09-26T14:25:34.185" v="1300" actId="1076"/>
          <ac:spMkLst>
            <pc:docMk/>
            <pc:sldMk cId="2914558382" sldId="279"/>
            <ac:spMk id="2" creationId="{C93F5409-AF63-A401-2C25-479B63AE2E4D}"/>
          </ac:spMkLst>
        </pc:spChg>
        <pc:spChg chg="mod">
          <ac:chgData name="Kayla Newkirk" userId="9680a05c-cb1e-4565-8b93-2bd88f2c5fa2" providerId="ADAL" clId="{5F8A4E94-0FC0-4F33-AC7C-4441475C55A3}" dt="2023-09-28T14:36:50.500" v="2810" actId="20577"/>
          <ac:spMkLst>
            <pc:docMk/>
            <pc:sldMk cId="2914558382" sldId="279"/>
            <ac:spMk id="3" creationId="{E04F7E7A-DFB7-97D6-5622-D6F7EEF96BCA}"/>
          </ac:spMkLst>
        </pc:spChg>
      </pc:sldChg>
      <pc:sldChg chg="modSp add del mod ord">
        <pc:chgData name="Kayla Newkirk" userId="9680a05c-cb1e-4565-8b93-2bd88f2c5fa2" providerId="ADAL" clId="{5F8A4E94-0FC0-4F33-AC7C-4441475C55A3}" dt="2023-09-28T14:35:59.409" v="2712" actId="2696"/>
        <pc:sldMkLst>
          <pc:docMk/>
          <pc:sldMk cId="1579963304" sldId="280"/>
        </pc:sldMkLst>
        <pc:spChg chg="mod">
          <ac:chgData name="Kayla Newkirk" userId="9680a05c-cb1e-4565-8b93-2bd88f2c5fa2" providerId="ADAL" clId="{5F8A4E94-0FC0-4F33-AC7C-4441475C55A3}" dt="2023-09-28T13:22:32.532" v="2131" actId="1076"/>
          <ac:spMkLst>
            <pc:docMk/>
            <pc:sldMk cId="1579963304" sldId="280"/>
            <ac:spMk id="2" creationId="{C93F5409-AF63-A401-2C25-479B63AE2E4D}"/>
          </ac:spMkLst>
        </pc:spChg>
        <pc:spChg chg="mod">
          <ac:chgData name="Kayla Newkirk" userId="9680a05c-cb1e-4565-8b93-2bd88f2c5fa2" providerId="ADAL" clId="{5F8A4E94-0FC0-4F33-AC7C-4441475C55A3}" dt="2023-09-28T13:22:37.073" v="2133" actId="14100"/>
          <ac:spMkLst>
            <pc:docMk/>
            <pc:sldMk cId="1579963304" sldId="280"/>
            <ac:spMk id="3" creationId="{E04F7E7A-DFB7-97D6-5622-D6F7EEF96BCA}"/>
          </ac:spMkLst>
        </pc:spChg>
      </pc:sldChg>
      <pc:sldChg chg="addSp modSp new del">
        <pc:chgData name="Kayla Newkirk" userId="9680a05c-cb1e-4565-8b93-2bd88f2c5fa2" providerId="ADAL" clId="{5F8A4E94-0FC0-4F33-AC7C-4441475C55A3}" dt="2023-09-28T14:37:19.506" v="2812" actId="2696"/>
        <pc:sldMkLst>
          <pc:docMk/>
          <pc:sldMk cId="1497541693" sldId="281"/>
        </pc:sldMkLst>
        <pc:picChg chg="add mod">
          <ac:chgData name="Kayla Newkirk" userId="9680a05c-cb1e-4565-8b93-2bd88f2c5fa2" providerId="ADAL" clId="{5F8A4E94-0FC0-4F33-AC7C-4441475C55A3}" dt="2023-09-28T13:22:57.884" v="2134" actId="1076"/>
          <ac:picMkLst>
            <pc:docMk/>
            <pc:sldMk cId="1497541693" sldId="281"/>
            <ac:picMk id="3074" creationId="{34388253-06C2-E3BB-DBCA-996C0D597DB4}"/>
          </ac:picMkLst>
        </pc:picChg>
      </pc:sldChg>
      <pc:sldChg chg="addSp modSp new del">
        <pc:chgData name="Kayla Newkirk" userId="9680a05c-cb1e-4565-8b93-2bd88f2c5fa2" providerId="ADAL" clId="{5F8A4E94-0FC0-4F33-AC7C-4441475C55A3}" dt="2023-09-28T14:37:27.051" v="2813" actId="2696"/>
        <pc:sldMkLst>
          <pc:docMk/>
          <pc:sldMk cId="1983561575" sldId="282"/>
        </pc:sldMkLst>
        <pc:picChg chg="add mod">
          <ac:chgData name="Kayla Newkirk" userId="9680a05c-cb1e-4565-8b93-2bd88f2c5fa2" providerId="ADAL" clId="{5F8A4E94-0FC0-4F33-AC7C-4441475C55A3}" dt="2023-09-26T14:36:17.750" v="1481" actId="1076"/>
          <ac:picMkLst>
            <pc:docMk/>
            <pc:sldMk cId="1983561575" sldId="282"/>
            <ac:picMk id="5122" creationId="{CE73A594-5EC8-BD80-9598-66B4F203D0C0}"/>
          </ac:picMkLst>
        </pc:picChg>
      </pc:sldChg>
      <pc:sldChg chg="addSp modSp new del">
        <pc:chgData name="Kayla Newkirk" userId="9680a05c-cb1e-4565-8b93-2bd88f2c5fa2" providerId="ADAL" clId="{5F8A4E94-0FC0-4F33-AC7C-4441475C55A3}" dt="2023-09-28T15:16:44.217" v="3161" actId="2696"/>
        <pc:sldMkLst>
          <pc:docMk/>
          <pc:sldMk cId="1303354557" sldId="283"/>
        </pc:sldMkLst>
        <pc:picChg chg="add mod">
          <ac:chgData name="Kayla Newkirk" userId="9680a05c-cb1e-4565-8b93-2bd88f2c5fa2" providerId="ADAL" clId="{5F8A4E94-0FC0-4F33-AC7C-4441475C55A3}" dt="2023-09-26T14:41:28.703" v="1521" actId="14100"/>
          <ac:picMkLst>
            <pc:docMk/>
            <pc:sldMk cId="1303354557" sldId="283"/>
            <ac:picMk id="8194" creationId="{E667561C-52A3-759B-7EE0-81A1E21324B3}"/>
          </ac:picMkLst>
        </pc:picChg>
      </pc:sldChg>
      <pc:sldChg chg="addSp modSp new">
        <pc:chgData name="Kayla Newkirk" userId="9680a05c-cb1e-4565-8b93-2bd88f2c5fa2" providerId="ADAL" clId="{5F8A4E94-0FC0-4F33-AC7C-4441475C55A3}" dt="2023-09-26T14:46:24.134" v="1552" actId="1076"/>
        <pc:sldMkLst>
          <pc:docMk/>
          <pc:sldMk cId="3641772065" sldId="284"/>
        </pc:sldMkLst>
        <pc:picChg chg="add mod">
          <ac:chgData name="Kayla Newkirk" userId="9680a05c-cb1e-4565-8b93-2bd88f2c5fa2" providerId="ADAL" clId="{5F8A4E94-0FC0-4F33-AC7C-4441475C55A3}" dt="2023-09-26T14:46:24.134" v="1552" actId="1076"/>
          <ac:picMkLst>
            <pc:docMk/>
            <pc:sldMk cId="3641772065" sldId="284"/>
            <ac:picMk id="11266" creationId="{2E6E58ED-A4B2-B486-4953-9A4C991A6E1C}"/>
          </ac:picMkLst>
        </pc:picChg>
      </pc:sldChg>
      <pc:sldChg chg="addSp delSp modSp new mod">
        <pc:chgData name="Kayla Newkirk" userId="9680a05c-cb1e-4565-8b93-2bd88f2c5fa2" providerId="ADAL" clId="{5F8A4E94-0FC0-4F33-AC7C-4441475C55A3}" dt="2023-09-26T21:33:56.409" v="2077" actId="1076"/>
        <pc:sldMkLst>
          <pc:docMk/>
          <pc:sldMk cId="2313775725" sldId="285"/>
        </pc:sldMkLst>
        <pc:spChg chg="del mod">
          <ac:chgData name="Kayla Newkirk" userId="9680a05c-cb1e-4565-8b93-2bd88f2c5fa2" providerId="ADAL" clId="{5F8A4E94-0FC0-4F33-AC7C-4441475C55A3}" dt="2023-09-26T21:33:44.399" v="2073" actId="478"/>
          <ac:spMkLst>
            <pc:docMk/>
            <pc:sldMk cId="2313775725" sldId="285"/>
            <ac:spMk id="2" creationId="{EAC35B5B-C1D4-28B3-83FE-10B5A5C1AA41}"/>
          </ac:spMkLst>
        </pc:spChg>
        <pc:spChg chg="add del mod">
          <ac:chgData name="Kayla Newkirk" userId="9680a05c-cb1e-4565-8b93-2bd88f2c5fa2" providerId="ADAL" clId="{5F8A4E94-0FC0-4F33-AC7C-4441475C55A3}" dt="2023-09-26T17:37:47.157" v="2048"/>
          <ac:spMkLst>
            <pc:docMk/>
            <pc:sldMk cId="2313775725" sldId="285"/>
            <ac:spMk id="3" creationId="{4D58A8B2-17E7-F250-365D-9716B0F5D753}"/>
          </ac:spMkLst>
        </pc:spChg>
        <pc:spChg chg="add del mod">
          <ac:chgData name="Kayla Newkirk" userId="9680a05c-cb1e-4565-8b93-2bd88f2c5fa2" providerId="ADAL" clId="{5F8A4E94-0FC0-4F33-AC7C-4441475C55A3}" dt="2023-09-26T21:33:36.055" v="2070" actId="478"/>
          <ac:spMkLst>
            <pc:docMk/>
            <pc:sldMk cId="2313775725" sldId="285"/>
            <ac:spMk id="4" creationId="{F842DC0D-F480-6168-A6BD-970B63A0D375}"/>
          </ac:spMkLst>
        </pc:spChg>
        <pc:spChg chg="add del mod">
          <ac:chgData name="Kayla Newkirk" userId="9680a05c-cb1e-4565-8b93-2bd88f2c5fa2" providerId="ADAL" clId="{5F8A4E94-0FC0-4F33-AC7C-4441475C55A3}" dt="2023-09-26T21:33:47.683" v="2074" actId="478"/>
          <ac:spMkLst>
            <pc:docMk/>
            <pc:sldMk cId="2313775725" sldId="285"/>
            <ac:spMk id="6" creationId="{AD9C4317-4E17-739C-AEF3-AE69DA969203}"/>
          </ac:spMkLst>
        </pc:spChg>
        <pc:picChg chg="add mod">
          <ac:chgData name="Kayla Newkirk" userId="9680a05c-cb1e-4565-8b93-2bd88f2c5fa2" providerId="ADAL" clId="{5F8A4E94-0FC0-4F33-AC7C-4441475C55A3}" dt="2023-09-26T21:33:56.409" v="2077" actId="1076"/>
          <ac:picMkLst>
            <pc:docMk/>
            <pc:sldMk cId="2313775725" sldId="285"/>
            <ac:picMk id="15362" creationId="{BA305917-7BEE-657E-D7B4-2FF278856436}"/>
          </ac:picMkLst>
        </pc:picChg>
      </pc:sldChg>
      <pc:sldChg chg="addSp modSp new mod ord">
        <pc:chgData name="Kayla Newkirk" userId="9680a05c-cb1e-4565-8b93-2bd88f2c5fa2" providerId="ADAL" clId="{5F8A4E94-0FC0-4F33-AC7C-4441475C55A3}" dt="2023-09-27T17:34:46.335" v="2107" actId="1076"/>
        <pc:sldMkLst>
          <pc:docMk/>
          <pc:sldMk cId="3097286703" sldId="286"/>
        </pc:sldMkLst>
        <pc:spChg chg="mod">
          <ac:chgData name="Kayla Newkirk" userId="9680a05c-cb1e-4565-8b93-2bd88f2c5fa2" providerId="ADAL" clId="{5F8A4E94-0FC0-4F33-AC7C-4441475C55A3}" dt="2023-09-27T17:34:30.681" v="2100" actId="1076"/>
          <ac:spMkLst>
            <pc:docMk/>
            <pc:sldMk cId="3097286703" sldId="286"/>
            <ac:spMk id="2" creationId="{02D64D2B-4FDD-9D86-F991-E91D0D39E0DA}"/>
          </ac:spMkLst>
        </pc:spChg>
        <pc:spChg chg="mod">
          <ac:chgData name="Kayla Newkirk" userId="9680a05c-cb1e-4565-8b93-2bd88f2c5fa2" providerId="ADAL" clId="{5F8A4E94-0FC0-4F33-AC7C-4441475C55A3}" dt="2023-09-27T17:34:33.748" v="2101" actId="1076"/>
          <ac:spMkLst>
            <pc:docMk/>
            <pc:sldMk cId="3097286703" sldId="286"/>
            <ac:spMk id="3" creationId="{6B10B072-1425-1086-CB14-964A63E96EBB}"/>
          </ac:spMkLst>
        </pc:spChg>
        <pc:picChg chg="add mod">
          <ac:chgData name="Kayla Newkirk" userId="9680a05c-cb1e-4565-8b93-2bd88f2c5fa2" providerId="ADAL" clId="{5F8A4E94-0FC0-4F33-AC7C-4441475C55A3}" dt="2023-09-27T17:34:46.335" v="2107" actId="1076"/>
          <ac:picMkLst>
            <pc:docMk/>
            <pc:sldMk cId="3097286703" sldId="286"/>
            <ac:picMk id="4" creationId="{1BF98E5F-CB1B-1D72-DD4D-92A7EAA1D311}"/>
          </ac:picMkLst>
        </pc:picChg>
      </pc:sldChg>
      <pc:sldChg chg="addSp delSp modSp new">
        <pc:chgData name="Kayla Newkirk" userId="9680a05c-cb1e-4565-8b93-2bd88f2c5fa2" providerId="ADAL" clId="{5F8A4E94-0FC0-4F33-AC7C-4441475C55A3}" dt="2023-09-28T13:22:23.389" v="2130" actId="1076"/>
        <pc:sldMkLst>
          <pc:docMk/>
          <pc:sldMk cId="3270959445" sldId="287"/>
        </pc:sldMkLst>
        <pc:picChg chg="add del mod">
          <ac:chgData name="Kayla Newkirk" userId="9680a05c-cb1e-4565-8b93-2bd88f2c5fa2" providerId="ADAL" clId="{5F8A4E94-0FC0-4F33-AC7C-4441475C55A3}" dt="2023-09-28T13:22:16.541" v="2125" actId="478"/>
          <ac:picMkLst>
            <pc:docMk/>
            <pc:sldMk cId="3270959445" sldId="287"/>
            <ac:picMk id="1026" creationId="{307528F0-B86D-A7D8-C316-AC52D8F8EE5A}"/>
          </ac:picMkLst>
        </pc:picChg>
        <pc:picChg chg="add mod">
          <ac:chgData name="Kayla Newkirk" userId="9680a05c-cb1e-4565-8b93-2bd88f2c5fa2" providerId="ADAL" clId="{5F8A4E94-0FC0-4F33-AC7C-4441475C55A3}" dt="2023-09-28T13:22:23.389" v="2130" actId="1076"/>
          <ac:picMkLst>
            <pc:docMk/>
            <pc:sldMk cId="3270959445" sldId="287"/>
            <ac:picMk id="1028" creationId="{2C8FC9DF-44AD-6CC1-3D40-C348F13D1F91}"/>
          </ac:picMkLst>
        </pc:picChg>
      </pc:sldChg>
      <pc:sldChg chg="addSp delSp modSp new mod">
        <pc:chgData name="Kayla Newkirk" userId="9680a05c-cb1e-4565-8b93-2bd88f2c5fa2" providerId="ADAL" clId="{5F8A4E94-0FC0-4F33-AC7C-4441475C55A3}" dt="2023-09-28T13:26:11.006" v="2174" actId="403"/>
        <pc:sldMkLst>
          <pc:docMk/>
          <pc:sldMk cId="3359104387" sldId="288"/>
        </pc:sldMkLst>
        <pc:spChg chg="mod">
          <ac:chgData name="Kayla Newkirk" userId="9680a05c-cb1e-4565-8b93-2bd88f2c5fa2" providerId="ADAL" clId="{5F8A4E94-0FC0-4F33-AC7C-4441475C55A3}" dt="2023-09-28T13:26:04.863" v="2172" actId="1076"/>
          <ac:spMkLst>
            <pc:docMk/>
            <pc:sldMk cId="3359104387" sldId="288"/>
            <ac:spMk id="2" creationId="{916407AC-5D5C-0D5A-B8EA-5D82DD3D97C2}"/>
          </ac:spMkLst>
        </pc:spChg>
        <pc:spChg chg="mod">
          <ac:chgData name="Kayla Newkirk" userId="9680a05c-cb1e-4565-8b93-2bd88f2c5fa2" providerId="ADAL" clId="{5F8A4E94-0FC0-4F33-AC7C-4441475C55A3}" dt="2023-09-28T13:26:11.006" v="2174" actId="403"/>
          <ac:spMkLst>
            <pc:docMk/>
            <pc:sldMk cId="3359104387" sldId="288"/>
            <ac:spMk id="3" creationId="{2F899F44-8DBD-C79E-BAC9-D8BC3350A0D3}"/>
          </ac:spMkLst>
        </pc:spChg>
        <pc:picChg chg="add del mod">
          <ac:chgData name="Kayla Newkirk" userId="9680a05c-cb1e-4565-8b93-2bd88f2c5fa2" providerId="ADAL" clId="{5F8A4E94-0FC0-4F33-AC7C-4441475C55A3}" dt="2023-09-28T13:25:56.193" v="2169"/>
          <ac:picMkLst>
            <pc:docMk/>
            <pc:sldMk cId="3359104387" sldId="288"/>
            <ac:picMk id="2050" creationId="{C7E3D690-3420-23CC-B67D-EC432BFE0B59}"/>
          </ac:picMkLst>
        </pc:picChg>
      </pc:sldChg>
      <pc:sldChg chg="modSp new add del mod">
        <pc:chgData name="Kayla Newkirk" userId="9680a05c-cb1e-4565-8b93-2bd88f2c5fa2" providerId="ADAL" clId="{5F8A4E94-0FC0-4F33-AC7C-4441475C55A3}" dt="2023-09-28T13:26:47.793" v="2208" actId="20577"/>
        <pc:sldMkLst>
          <pc:docMk/>
          <pc:sldMk cId="2022128235" sldId="289"/>
        </pc:sldMkLst>
        <pc:spChg chg="mod">
          <ac:chgData name="Kayla Newkirk" userId="9680a05c-cb1e-4565-8b93-2bd88f2c5fa2" providerId="ADAL" clId="{5F8A4E94-0FC0-4F33-AC7C-4441475C55A3}" dt="2023-09-28T13:26:47.793" v="2208" actId="20577"/>
          <ac:spMkLst>
            <pc:docMk/>
            <pc:sldMk cId="2022128235" sldId="289"/>
            <ac:spMk id="2" creationId="{AF05AE5F-4867-8D77-86C5-9918C87D9BDD}"/>
          </ac:spMkLst>
        </pc:spChg>
        <pc:spChg chg="mod">
          <ac:chgData name="Kayla Newkirk" userId="9680a05c-cb1e-4565-8b93-2bd88f2c5fa2" providerId="ADAL" clId="{5F8A4E94-0FC0-4F33-AC7C-4441475C55A3}" dt="2023-09-28T13:26:47.361" v="2207"/>
          <ac:spMkLst>
            <pc:docMk/>
            <pc:sldMk cId="2022128235" sldId="289"/>
            <ac:spMk id="3" creationId="{5C93B50F-43C5-845D-0A59-9B121F17AE2E}"/>
          </ac:spMkLst>
        </pc:spChg>
      </pc:sldChg>
      <pc:sldChg chg="addSp modSp new modNotesTx">
        <pc:chgData name="Kayla Newkirk" userId="9680a05c-cb1e-4565-8b93-2bd88f2c5fa2" providerId="ADAL" clId="{5F8A4E94-0FC0-4F33-AC7C-4441475C55A3}" dt="2023-09-28T13:28:55.685" v="2294" actId="20577"/>
        <pc:sldMkLst>
          <pc:docMk/>
          <pc:sldMk cId="2781972496" sldId="290"/>
        </pc:sldMkLst>
        <pc:picChg chg="add mod">
          <ac:chgData name="Kayla Newkirk" userId="9680a05c-cb1e-4565-8b93-2bd88f2c5fa2" providerId="ADAL" clId="{5F8A4E94-0FC0-4F33-AC7C-4441475C55A3}" dt="2023-09-28T13:28:31.711" v="2212" actId="1076"/>
          <ac:picMkLst>
            <pc:docMk/>
            <pc:sldMk cId="2781972496" sldId="290"/>
            <ac:picMk id="3074" creationId="{6FAF798C-F981-7C3B-D0B8-F992F2FB78B5}"/>
          </ac:picMkLst>
        </pc:picChg>
      </pc:sldChg>
      <pc:sldChg chg="addSp delSp modSp new add del ord">
        <pc:chgData name="Kayla Newkirk" userId="9680a05c-cb1e-4565-8b93-2bd88f2c5fa2" providerId="ADAL" clId="{5F8A4E94-0FC0-4F33-AC7C-4441475C55A3}" dt="2023-09-28T14:38:47.063" v="2816" actId="2696"/>
        <pc:sldMkLst>
          <pc:docMk/>
          <pc:sldMk cId="1954382027" sldId="291"/>
        </pc:sldMkLst>
        <pc:picChg chg="add del mod">
          <ac:chgData name="Kayla Newkirk" userId="9680a05c-cb1e-4565-8b93-2bd88f2c5fa2" providerId="ADAL" clId="{5F8A4E94-0FC0-4F33-AC7C-4441475C55A3}" dt="2023-09-28T14:12:34.455" v="2309" actId="478"/>
          <ac:picMkLst>
            <pc:docMk/>
            <pc:sldMk cId="1954382027" sldId="291"/>
            <ac:picMk id="4098" creationId="{DDA1CF84-B663-AB89-B9AD-A76F35FA3668}"/>
          </ac:picMkLst>
        </pc:picChg>
        <pc:picChg chg="add mod">
          <ac:chgData name="Kayla Newkirk" userId="9680a05c-cb1e-4565-8b93-2bd88f2c5fa2" providerId="ADAL" clId="{5F8A4E94-0FC0-4F33-AC7C-4441475C55A3}" dt="2023-09-28T14:12:51.880" v="2314" actId="1076"/>
          <ac:picMkLst>
            <pc:docMk/>
            <pc:sldMk cId="1954382027" sldId="291"/>
            <ac:picMk id="4100" creationId="{B6A2B51D-D04A-B048-592F-CC17864CD2AF}"/>
          </ac:picMkLst>
        </pc:picChg>
      </pc:sldChg>
      <pc:sldChg chg="addSp delSp modSp new ord">
        <pc:chgData name="Kayla Newkirk" userId="9680a05c-cb1e-4565-8b93-2bd88f2c5fa2" providerId="ADAL" clId="{5F8A4E94-0FC0-4F33-AC7C-4441475C55A3}" dt="2023-09-28T14:21:16.969" v="2356"/>
        <pc:sldMkLst>
          <pc:docMk/>
          <pc:sldMk cId="171415960" sldId="292"/>
        </pc:sldMkLst>
        <pc:picChg chg="add del mod">
          <ac:chgData name="Kayla Newkirk" userId="9680a05c-cb1e-4565-8b93-2bd88f2c5fa2" providerId="ADAL" clId="{5F8A4E94-0FC0-4F33-AC7C-4441475C55A3}" dt="2023-09-28T14:20:16.300" v="2349" actId="478"/>
          <ac:picMkLst>
            <pc:docMk/>
            <pc:sldMk cId="171415960" sldId="292"/>
            <ac:picMk id="2" creationId="{D442942D-2B0F-7ABE-9668-938D61833853}"/>
          </ac:picMkLst>
        </pc:picChg>
        <pc:picChg chg="add del mod">
          <ac:chgData name="Kayla Newkirk" userId="9680a05c-cb1e-4565-8b93-2bd88f2c5fa2" providerId="ADAL" clId="{5F8A4E94-0FC0-4F33-AC7C-4441475C55A3}" dt="2023-09-28T14:20:55.635" v="2353" actId="478"/>
          <ac:picMkLst>
            <pc:docMk/>
            <pc:sldMk cId="171415960" sldId="292"/>
            <ac:picMk id="5122" creationId="{AE062368-4E25-5886-4057-48F4AA474EA8}"/>
          </ac:picMkLst>
        </pc:picChg>
        <pc:picChg chg="add">
          <ac:chgData name="Kayla Newkirk" userId="9680a05c-cb1e-4565-8b93-2bd88f2c5fa2" providerId="ADAL" clId="{5F8A4E94-0FC0-4F33-AC7C-4441475C55A3}" dt="2023-09-28T14:21:11.223" v="2354"/>
          <ac:picMkLst>
            <pc:docMk/>
            <pc:sldMk cId="171415960" sldId="292"/>
            <ac:picMk id="5124" creationId="{D6562323-665E-2AFB-8643-B2D09AE6DCB4}"/>
          </ac:picMkLst>
        </pc:picChg>
      </pc:sldChg>
      <pc:sldChg chg="new del">
        <pc:chgData name="Kayla Newkirk" userId="9680a05c-cb1e-4565-8b93-2bd88f2c5fa2" providerId="ADAL" clId="{5F8A4E94-0FC0-4F33-AC7C-4441475C55A3}" dt="2023-09-28T14:24:44.201" v="2393" actId="2696"/>
        <pc:sldMkLst>
          <pc:docMk/>
          <pc:sldMk cId="4268580276" sldId="293"/>
        </pc:sldMkLst>
      </pc:sldChg>
      <pc:sldChg chg="add">
        <pc:chgData name="Kayla Newkirk" userId="9680a05c-cb1e-4565-8b93-2bd88f2c5fa2" providerId="ADAL" clId="{5F8A4E94-0FC0-4F33-AC7C-4441475C55A3}" dt="2023-09-28T14:24:36.825" v="2392"/>
        <pc:sldMkLst>
          <pc:docMk/>
          <pc:sldMk cId="1322536299" sldId="294"/>
        </pc:sldMkLst>
      </pc:sldChg>
      <pc:sldChg chg="addSp modSp new mod">
        <pc:chgData name="Kayla Newkirk" userId="9680a05c-cb1e-4565-8b93-2bd88f2c5fa2" providerId="ADAL" clId="{5F8A4E94-0FC0-4F33-AC7C-4441475C55A3}" dt="2023-09-28T14:32:26.244" v="2509" actId="1076"/>
        <pc:sldMkLst>
          <pc:docMk/>
          <pc:sldMk cId="3173079639" sldId="295"/>
        </pc:sldMkLst>
        <pc:picChg chg="add mod">
          <ac:chgData name="Kayla Newkirk" userId="9680a05c-cb1e-4565-8b93-2bd88f2c5fa2" providerId="ADAL" clId="{5F8A4E94-0FC0-4F33-AC7C-4441475C55A3}" dt="2023-09-28T14:32:26.244" v="2509" actId="1076"/>
          <ac:picMkLst>
            <pc:docMk/>
            <pc:sldMk cId="3173079639" sldId="295"/>
            <ac:picMk id="2" creationId="{2D8B9844-AAA9-9D2F-DB05-C0619E419DEA}"/>
          </ac:picMkLst>
        </pc:picChg>
      </pc:sldChg>
      <pc:sldChg chg="modSp add del mod ord">
        <pc:chgData name="Kayla Newkirk" userId="9680a05c-cb1e-4565-8b93-2bd88f2c5fa2" providerId="ADAL" clId="{5F8A4E94-0FC0-4F33-AC7C-4441475C55A3}" dt="2023-09-28T14:36:57.302" v="2811"/>
        <pc:sldMkLst>
          <pc:docMk/>
          <pc:sldMk cId="427390127" sldId="296"/>
        </pc:sldMkLst>
        <pc:spChg chg="mod">
          <ac:chgData name="Kayla Newkirk" userId="9680a05c-cb1e-4565-8b93-2bd88f2c5fa2" providerId="ADAL" clId="{5F8A4E94-0FC0-4F33-AC7C-4441475C55A3}" dt="2023-09-28T14:36:57.302" v="2811"/>
          <ac:spMkLst>
            <pc:docMk/>
            <pc:sldMk cId="427390127" sldId="296"/>
            <ac:spMk id="3" creationId="{E04F7E7A-DFB7-97D6-5622-D6F7EEF96BCA}"/>
          </ac:spMkLst>
        </pc:spChg>
      </pc:sldChg>
      <pc:sldChg chg="add ord">
        <pc:chgData name="Kayla Newkirk" userId="9680a05c-cb1e-4565-8b93-2bd88f2c5fa2" providerId="ADAL" clId="{5F8A4E94-0FC0-4F33-AC7C-4441475C55A3}" dt="2023-09-28T14:39:22.461" v="2819"/>
        <pc:sldMkLst>
          <pc:docMk/>
          <pc:sldMk cId="3545623816" sldId="297"/>
        </pc:sldMkLst>
      </pc:sldChg>
      <pc:sldChg chg="addSp delSp modSp new">
        <pc:chgData name="Kayla Newkirk" userId="9680a05c-cb1e-4565-8b93-2bd88f2c5fa2" providerId="ADAL" clId="{5F8A4E94-0FC0-4F33-AC7C-4441475C55A3}" dt="2023-09-28T14:48:26.139" v="2825"/>
        <pc:sldMkLst>
          <pc:docMk/>
          <pc:sldMk cId="2424829658" sldId="298"/>
        </pc:sldMkLst>
        <pc:picChg chg="add del mod">
          <ac:chgData name="Kayla Newkirk" userId="9680a05c-cb1e-4565-8b93-2bd88f2c5fa2" providerId="ADAL" clId="{5F8A4E94-0FC0-4F33-AC7C-4441475C55A3}" dt="2023-09-28T14:48:25.290" v="2824" actId="478"/>
          <ac:picMkLst>
            <pc:docMk/>
            <pc:sldMk cId="2424829658" sldId="298"/>
            <ac:picMk id="1026" creationId="{0F9880D7-FBF8-BC99-F3F9-7EF5DC752225}"/>
          </ac:picMkLst>
        </pc:picChg>
        <pc:picChg chg="add">
          <ac:chgData name="Kayla Newkirk" userId="9680a05c-cb1e-4565-8b93-2bd88f2c5fa2" providerId="ADAL" clId="{5F8A4E94-0FC0-4F33-AC7C-4441475C55A3}" dt="2023-09-28T14:48:26.139" v="2825"/>
          <ac:picMkLst>
            <pc:docMk/>
            <pc:sldMk cId="2424829658" sldId="298"/>
            <ac:picMk id="1028" creationId="{E41D2FD6-0E2D-F529-9B0C-0E8A35F8EACE}"/>
          </ac:picMkLst>
        </pc:picChg>
      </pc:sldChg>
      <pc:sldChg chg="addSp modSp new">
        <pc:chgData name="Kayla Newkirk" userId="9680a05c-cb1e-4565-8b93-2bd88f2c5fa2" providerId="ADAL" clId="{5F8A4E94-0FC0-4F33-AC7C-4441475C55A3}" dt="2023-09-28T15:02:49.189" v="3096" actId="14100"/>
        <pc:sldMkLst>
          <pc:docMk/>
          <pc:sldMk cId="255242943" sldId="299"/>
        </pc:sldMkLst>
        <pc:picChg chg="add mod">
          <ac:chgData name="Kayla Newkirk" userId="9680a05c-cb1e-4565-8b93-2bd88f2c5fa2" providerId="ADAL" clId="{5F8A4E94-0FC0-4F33-AC7C-4441475C55A3}" dt="2023-09-28T15:02:49.189" v="3096" actId="14100"/>
          <ac:picMkLst>
            <pc:docMk/>
            <pc:sldMk cId="255242943" sldId="299"/>
            <ac:picMk id="3074" creationId="{378E9CD6-8EFF-C622-D45D-266DD4D4ED7F}"/>
          </ac:picMkLst>
        </pc:picChg>
      </pc:sldChg>
      <pc:sldChg chg="addSp delSp modSp new mod">
        <pc:chgData name="Kayla Newkirk" userId="9680a05c-cb1e-4565-8b93-2bd88f2c5fa2" providerId="ADAL" clId="{5F8A4E94-0FC0-4F33-AC7C-4441475C55A3}" dt="2023-09-28T15:12:26.724" v="3158" actId="20577"/>
        <pc:sldMkLst>
          <pc:docMk/>
          <pc:sldMk cId="4214591295" sldId="300"/>
        </pc:sldMkLst>
        <pc:spChg chg="del mod">
          <ac:chgData name="Kayla Newkirk" userId="9680a05c-cb1e-4565-8b93-2bd88f2c5fa2" providerId="ADAL" clId="{5F8A4E94-0FC0-4F33-AC7C-4441475C55A3}" dt="2023-09-28T14:57:21.894" v="3036" actId="478"/>
          <ac:spMkLst>
            <pc:docMk/>
            <pc:sldMk cId="4214591295" sldId="300"/>
            <ac:spMk id="2" creationId="{B6104800-F3BA-511E-AA5E-272443B8B918}"/>
          </ac:spMkLst>
        </pc:spChg>
        <pc:spChg chg="add mod">
          <ac:chgData name="Kayla Newkirk" userId="9680a05c-cb1e-4565-8b93-2bd88f2c5fa2" providerId="ADAL" clId="{5F8A4E94-0FC0-4F33-AC7C-4441475C55A3}" dt="2023-09-28T15:12:26.724" v="3158" actId="20577"/>
          <ac:spMkLst>
            <pc:docMk/>
            <pc:sldMk cId="4214591295" sldId="300"/>
            <ac:spMk id="3" creationId="{5F1FE73C-1BFA-4BA6-B769-97DD6891C264}"/>
          </ac:spMkLst>
        </pc:spChg>
        <pc:spChg chg="add del mod">
          <ac:chgData name="Kayla Newkirk" userId="9680a05c-cb1e-4565-8b93-2bd88f2c5fa2" providerId="ADAL" clId="{5F8A4E94-0FC0-4F33-AC7C-4441475C55A3}" dt="2023-09-28T14:57:23.464" v="3037" actId="478"/>
          <ac:spMkLst>
            <pc:docMk/>
            <pc:sldMk cId="4214591295" sldId="300"/>
            <ac:spMk id="5" creationId="{4D66C1C7-7CF8-E16A-BC3B-2C96641560BB}"/>
          </ac:spMkLst>
        </pc:spChg>
        <pc:picChg chg="add mod">
          <ac:chgData name="Kayla Newkirk" userId="9680a05c-cb1e-4565-8b93-2bd88f2c5fa2" providerId="ADAL" clId="{5F8A4E94-0FC0-4F33-AC7C-4441475C55A3}" dt="2023-09-28T14:58:05.097" v="3043" actId="1076"/>
          <ac:picMkLst>
            <pc:docMk/>
            <pc:sldMk cId="4214591295" sldId="300"/>
            <ac:picMk id="2050" creationId="{AA37A98E-2DDF-5724-F4F5-F770EBED3174}"/>
          </ac:picMkLst>
        </pc:picChg>
      </pc:sldChg>
      <pc:sldChg chg="addSp modSp new ord">
        <pc:chgData name="Kayla Newkirk" userId="9680a05c-cb1e-4565-8b93-2bd88f2c5fa2" providerId="ADAL" clId="{5F8A4E94-0FC0-4F33-AC7C-4441475C55A3}" dt="2023-09-28T15:06:48.703" v="3144"/>
        <pc:sldMkLst>
          <pc:docMk/>
          <pc:sldMk cId="493036307" sldId="301"/>
        </pc:sldMkLst>
        <pc:picChg chg="add mod">
          <ac:chgData name="Kayla Newkirk" userId="9680a05c-cb1e-4565-8b93-2bd88f2c5fa2" providerId="ADAL" clId="{5F8A4E94-0FC0-4F33-AC7C-4441475C55A3}" dt="2023-09-28T15:06:46.313" v="3142" actId="1076"/>
          <ac:picMkLst>
            <pc:docMk/>
            <pc:sldMk cId="493036307" sldId="301"/>
            <ac:picMk id="5122" creationId="{7C8A6B95-1C4F-7F5B-66EC-418E729D2065}"/>
          </ac:picMkLst>
        </pc:picChg>
      </pc:sldChg>
      <pc:sldChg chg="add">
        <pc:chgData name="Kayla Newkirk" userId="9680a05c-cb1e-4565-8b93-2bd88f2c5fa2" providerId="ADAL" clId="{5F8A4E94-0FC0-4F33-AC7C-4441475C55A3}" dt="2023-09-28T15:21:20.987" v="3170"/>
        <pc:sldMkLst>
          <pc:docMk/>
          <pc:sldMk cId="2802134034" sldId="302"/>
        </pc:sldMkLst>
      </pc:sldChg>
      <pc:sldChg chg="add">
        <pc:chgData name="Kayla Newkirk" userId="9680a05c-cb1e-4565-8b93-2bd88f2c5fa2" providerId="ADAL" clId="{5F8A4E94-0FC0-4F33-AC7C-4441475C55A3}" dt="2023-09-28T15:21:23.539" v="3171"/>
        <pc:sldMkLst>
          <pc:docMk/>
          <pc:sldMk cId="2569345651" sldId="303"/>
        </pc:sldMkLst>
      </pc:sldChg>
      <pc:sldChg chg="addSp delSp modSp new mod modClrScheme chgLayout">
        <pc:chgData name="Kayla Newkirk" userId="9680a05c-cb1e-4565-8b93-2bd88f2c5fa2" providerId="ADAL" clId="{5F8A4E94-0FC0-4F33-AC7C-4441475C55A3}" dt="2023-09-28T15:36:52.846" v="3635" actId="1076"/>
        <pc:sldMkLst>
          <pc:docMk/>
          <pc:sldMk cId="1473090433" sldId="304"/>
        </pc:sldMkLst>
        <pc:spChg chg="mod ord">
          <ac:chgData name="Kayla Newkirk" userId="9680a05c-cb1e-4565-8b93-2bd88f2c5fa2" providerId="ADAL" clId="{5F8A4E94-0FC0-4F33-AC7C-4441475C55A3}" dt="2023-09-28T15:36:52.846" v="3635" actId="1076"/>
          <ac:spMkLst>
            <pc:docMk/>
            <pc:sldMk cId="1473090433" sldId="304"/>
            <ac:spMk id="2" creationId="{DC829150-58AF-335E-064B-4D968F870F84}"/>
          </ac:spMkLst>
        </pc:spChg>
        <pc:spChg chg="add del mod ord">
          <ac:chgData name="Kayla Newkirk" userId="9680a05c-cb1e-4565-8b93-2bd88f2c5fa2" providerId="ADAL" clId="{5F8A4E94-0FC0-4F33-AC7C-4441475C55A3}" dt="2023-09-28T15:36:40.418" v="3630" actId="478"/>
          <ac:spMkLst>
            <pc:docMk/>
            <pc:sldMk cId="1473090433" sldId="304"/>
            <ac:spMk id="3" creationId="{A2395890-111F-0642-855F-28566DD10985}"/>
          </ac:spMkLst>
        </pc:spChg>
        <pc:spChg chg="add del mod">
          <ac:chgData name="Kayla Newkirk" userId="9680a05c-cb1e-4565-8b93-2bd88f2c5fa2" providerId="ADAL" clId="{5F8A4E94-0FC0-4F33-AC7C-4441475C55A3}" dt="2023-09-28T15:36:42.147" v="3631" actId="478"/>
          <ac:spMkLst>
            <pc:docMk/>
            <pc:sldMk cId="1473090433" sldId="304"/>
            <ac:spMk id="5" creationId="{15B716C8-AC09-8FCB-73F7-BF0E4F097AAE}"/>
          </ac:spMkLst>
        </pc:spChg>
        <pc:picChg chg="add mod">
          <ac:chgData name="Kayla Newkirk" userId="9680a05c-cb1e-4565-8b93-2bd88f2c5fa2" providerId="ADAL" clId="{5F8A4E94-0FC0-4F33-AC7C-4441475C55A3}" dt="2023-09-28T15:36:48.018" v="3634" actId="1076"/>
          <ac:picMkLst>
            <pc:docMk/>
            <pc:sldMk cId="1473090433" sldId="304"/>
            <ac:picMk id="7" creationId="{89C17BEC-94FF-32BC-F167-480CDA920B2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7" name="Google Shape;257;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3" name="Google Shape;303;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7"/>
        <p:cNvGrpSpPr/>
        <p:nvPr/>
      </p:nvGrpSpPr>
      <p:grpSpPr>
        <a:xfrm>
          <a:off x="0" y="0"/>
          <a:ext cx="0" cy="0"/>
          <a:chOff x="0" y="0"/>
          <a:chExt cx="0" cy="0"/>
        </a:xfrm>
      </p:grpSpPr>
      <p:sp>
        <p:nvSpPr>
          <p:cNvPr id="308" name="Google Shape;308;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9" name="Google Shape;309;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3"/>
        <p:cNvGrpSpPr/>
        <p:nvPr/>
      </p:nvGrpSpPr>
      <p:grpSpPr>
        <a:xfrm>
          <a:off x="0" y="0"/>
          <a:ext cx="0" cy="0"/>
          <a:chOff x="0" y="0"/>
          <a:chExt cx="0" cy="0"/>
        </a:xfrm>
      </p:grpSpPr>
      <p:sp>
        <p:nvSpPr>
          <p:cNvPr id="314" name="Google Shape;314;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5" name="Google Shape;315;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1" name="Google Shape;321;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6 and a half minutes long </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33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463399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7" name="Google Shape;327;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3" name="Google Shape;333;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9" name="Google Shape;339;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6" name="Google Shape;346;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2" name="Google Shape;352;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4" name="Google Shape;264;p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Williams, J. R. (1998). </a:t>
            </a:r>
            <a:r>
              <a:rPr lang="en-US" sz="1200" i="1">
                <a:solidFill>
                  <a:schemeClr val="dk1"/>
                </a:solidFill>
                <a:latin typeface="Calibri"/>
                <a:ea typeface="Calibri"/>
                <a:cs typeface="Calibri"/>
                <a:sym typeface="Calibri"/>
              </a:rPr>
              <a:t>Guidelines for the use of multimedia in instruction</a:t>
            </a:r>
            <a:r>
              <a:rPr lang="en-US" sz="1200">
                <a:solidFill>
                  <a:schemeClr val="dk1"/>
                </a:solidFill>
                <a:latin typeface="Calibri"/>
                <a:ea typeface="Calibri"/>
                <a:cs typeface="Calibri"/>
                <a:sym typeface="Calibri"/>
              </a:rPr>
              <a:t>. Proceedings of the Human Factors and Ergonomics Society 42nd Annual Meeting, 1447–1451.</a:t>
            </a:r>
            <a:endParaRPr/>
          </a:p>
        </p:txBody>
      </p:sp>
      <p:sp>
        <p:nvSpPr>
          <p:cNvPr id="265" name="Google Shape;265;p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p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8" name="Google Shape;358;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AutoNum type="arabicPeriod"/>
            </a:pPr>
            <a:r>
              <a:rPr lang="en-US"/>
              <a:t>Hearing and listening are the same thing</a:t>
            </a:r>
          </a:p>
          <a:p>
            <a:pPr>
              <a:buAutoNum type="arabicPeriod"/>
            </a:pPr>
            <a:r>
              <a:rPr lang="en-US"/>
              <a:t>Listening requires no effort </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253677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1" name="Google Shape;271;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sz="1200">
                <a:solidFill>
                  <a:schemeClr val="dk1"/>
                </a:solidFill>
                <a:latin typeface="Calibri"/>
                <a:ea typeface="Calibri"/>
                <a:cs typeface="Calibri"/>
                <a:sym typeface="Calibri"/>
              </a:rPr>
              <a:t>Rothwell, J. Dan (2010). </a:t>
            </a:r>
            <a:r>
              <a:rPr lang="en-US" sz="1200" i="1">
                <a:solidFill>
                  <a:schemeClr val="dk1"/>
                </a:solidFill>
                <a:latin typeface="Calibri"/>
                <a:ea typeface="Calibri"/>
                <a:cs typeface="Calibri"/>
                <a:sym typeface="Calibri"/>
              </a:rPr>
              <a:t>In the company of others: An introduction to communication</a:t>
            </a:r>
            <a:r>
              <a:rPr lang="en-US" sz="1200">
                <a:solidFill>
                  <a:schemeClr val="dk1"/>
                </a:solidFill>
                <a:latin typeface="Calibri"/>
                <a:ea typeface="Calibri"/>
                <a:cs typeface="Calibri"/>
                <a:sym typeface="Calibri"/>
              </a:rPr>
              <a:t>. New York: Oxford University Press. pp. 157–166.</a:t>
            </a:r>
            <a:endParaRPr/>
          </a:p>
          <a:p>
            <a:pPr marL="0" lvl="0" indent="0" algn="l" rtl="0">
              <a:spcBef>
                <a:spcPts val="0"/>
              </a:spcBef>
              <a:spcAft>
                <a:spcPts val="0"/>
              </a:spcAft>
              <a:buNone/>
            </a:pPr>
            <a:endParaRPr/>
          </a:p>
        </p:txBody>
      </p:sp>
      <p:sp>
        <p:nvSpPr>
          <p:cNvPr id="272" name="Google Shape;272;p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AutoNum type="arabicPeriod"/>
            </a:pPr>
            <a:r>
              <a:rPr lang="en-US"/>
              <a:t>Hearing and listening are the same thing</a:t>
            </a:r>
          </a:p>
          <a:p>
            <a:pPr>
              <a:buAutoNum type="arabicPeriod"/>
            </a:pPr>
            <a:r>
              <a:rPr lang="en-US"/>
              <a:t>Listening requires no effort </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200" b="0" i="0" u="none" strike="noStrike" cap="none" smtClean="0">
                <a:solidFill>
                  <a:schemeClr val="dk1"/>
                </a:solidFill>
                <a:latin typeface="Calibri"/>
                <a:ea typeface="Calibri"/>
                <a:cs typeface="Calibri"/>
                <a:sym typeface="Calibri"/>
              </a:rPr>
              <a:t>13</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053465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6"/>
        <p:cNvGrpSpPr/>
        <p:nvPr/>
      </p:nvGrpSpPr>
      <p:grpSpPr>
        <a:xfrm>
          <a:off x="0" y="0"/>
          <a:ext cx="0" cy="0"/>
          <a:chOff x="0" y="0"/>
          <a:chExt cx="0" cy="0"/>
        </a:xfrm>
      </p:grpSpPr>
      <p:sp>
        <p:nvSpPr>
          <p:cNvPr id="277" name="Google Shape;277;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8" name="Google Shape;278;p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Egan, G. (2009). </a:t>
            </a:r>
            <a:r>
              <a:rPr lang="en-US" sz="1200" i="1">
                <a:solidFill>
                  <a:schemeClr val="dk1"/>
                </a:solidFill>
                <a:latin typeface="Calibri"/>
                <a:ea typeface="Calibri"/>
                <a:cs typeface="Calibri"/>
                <a:sym typeface="Calibri"/>
              </a:rPr>
              <a:t>The skilled helper: A problem-management and opportunity-development approach to helping.</a:t>
            </a:r>
            <a:r>
              <a:rPr lang="en-US" sz="1200">
                <a:solidFill>
                  <a:schemeClr val="dk1"/>
                </a:solidFill>
                <a:latin typeface="Calibri"/>
                <a:ea typeface="Calibri"/>
                <a:cs typeface="Calibri"/>
                <a:sym typeface="Calibri"/>
              </a:rPr>
              <a:t> (9</a:t>
            </a:r>
            <a:r>
              <a:rPr lang="en-US" sz="1200" baseline="30000">
                <a:solidFill>
                  <a:schemeClr val="dk1"/>
                </a:solidFill>
                <a:latin typeface="Calibri"/>
                <a:ea typeface="Calibri"/>
                <a:cs typeface="Calibri"/>
                <a:sym typeface="Calibri"/>
              </a:rPr>
              <a:t>th</a:t>
            </a:r>
            <a:r>
              <a:rPr lang="en-US" sz="1200">
                <a:solidFill>
                  <a:schemeClr val="dk1"/>
                </a:solidFill>
                <a:latin typeface="Calibri"/>
                <a:ea typeface="Calibri"/>
                <a:cs typeface="Calibri"/>
                <a:sym typeface="Calibri"/>
              </a:rPr>
              <a:t> ed.). Belmont, CA: Brooks/Cole, Cengage Learning.</a:t>
            </a:r>
            <a:endParaRPr/>
          </a:p>
        </p:txBody>
      </p:sp>
      <p:sp>
        <p:nvSpPr>
          <p:cNvPr id="279" name="Google Shape;279;p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5" name="Google Shape;285;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1" name="Google Shape;291;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7" name="Google Shape;297;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57"/>
        <p:cNvGrpSpPr/>
        <p:nvPr/>
      </p:nvGrpSpPr>
      <p:grpSpPr>
        <a:xfrm>
          <a:off x="0" y="0"/>
          <a:ext cx="0" cy="0"/>
          <a:chOff x="0" y="0"/>
          <a:chExt cx="0" cy="0"/>
        </a:xfrm>
      </p:grpSpPr>
      <p:grpSp>
        <p:nvGrpSpPr>
          <p:cNvPr id="58" name="Google Shape;58;p19"/>
          <p:cNvGrpSpPr/>
          <p:nvPr/>
        </p:nvGrpSpPr>
        <p:grpSpPr>
          <a:xfrm>
            <a:off x="-644959" y="0"/>
            <a:ext cx="10458653" cy="7117071"/>
            <a:chOff x="-644959" y="0"/>
            <a:chExt cx="10458653" cy="7117071"/>
          </a:xfrm>
        </p:grpSpPr>
        <p:grpSp>
          <p:nvGrpSpPr>
            <p:cNvPr id="59" name="Google Shape;59;p19"/>
            <p:cNvGrpSpPr/>
            <p:nvPr/>
          </p:nvGrpSpPr>
          <p:grpSpPr>
            <a:xfrm>
              <a:off x="0" y="0"/>
              <a:ext cx="9144000" cy="6858000"/>
              <a:chOff x="0" y="0"/>
              <a:chExt cx="9144000" cy="6858000"/>
            </a:xfrm>
          </p:grpSpPr>
          <p:grpSp>
            <p:nvGrpSpPr>
              <p:cNvPr id="60" name="Google Shape;60;p19"/>
              <p:cNvGrpSpPr/>
              <p:nvPr/>
            </p:nvGrpSpPr>
            <p:grpSpPr>
              <a:xfrm>
                <a:off x="0" y="0"/>
                <a:ext cx="2514600" cy="6858000"/>
                <a:chOff x="0" y="0"/>
                <a:chExt cx="2514600" cy="6858000"/>
              </a:xfrm>
            </p:grpSpPr>
            <p:sp>
              <p:nvSpPr>
                <p:cNvPr id="61" name="Google Shape;61;p19"/>
                <p:cNvSpPr/>
                <p:nvPr/>
              </p:nvSpPr>
              <p:spPr>
                <a:xfrm>
                  <a:off x="914400" y="0"/>
                  <a:ext cx="1600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62" name="Google Shape;62;p19"/>
                <p:cNvSpPr/>
                <p:nvPr/>
              </p:nvSpPr>
              <p:spPr>
                <a:xfrm>
                  <a:off x="0" y="0"/>
                  <a:ext cx="457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63" name="Google Shape;63;p19"/>
                <p:cNvSpPr/>
                <p:nvPr/>
              </p:nvSpPr>
              <p:spPr>
                <a:xfrm>
                  <a:off x="228600" y="0"/>
                  <a:ext cx="7620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grpSp>
          <p:grpSp>
            <p:nvGrpSpPr>
              <p:cNvPr id="64" name="Google Shape;64;p19"/>
              <p:cNvGrpSpPr/>
              <p:nvPr/>
            </p:nvGrpSpPr>
            <p:grpSpPr>
              <a:xfrm>
                <a:off x="422910" y="0"/>
                <a:ext cx="2514600" cy="6858000"/>
                <a:chOff x="0" y="0"/>
                <a:chExt cx="2514600" cy="6858000"/>
              </a:xfrm>
            </p:grpSpPr>
            <p:sp>
              <p:nvSpPr>
                <p:cNvPr id="65" name="Google Shape;65;p19"/>
                <p:cNvSpPr/>
                <p:nvPr/>
              </p:nvSpPr>
              <p:spPr>
                <a:xfrm>
                  <a:off x="914400" y="0"/>
                  <a:ext cx="1600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66" name="Google Shape;66;p19"/>
                <p:cNvSpPr/>
                <p:nvPr/>
              </p:nvSpPr>
              <p:spPr>
                <a:xfrm>
                  <a:off x="0" y="0"/>
                  <a:ext cx="457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67" name="Google Shape;67;p19"/>
                <p:cNvSpPr/>
                <p:nvPr/>
              </p:nvSpPr>
              <p:spPr>
                <a:xfrm>
                  <a:off x="228600" y="0"/>
                  <a:ext cx="7620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grpSp>
          <p:grpSp>
            <p:nvGrpSpPr>
              <p:cNvPr id="68" name="Google Shape;68;p19"/>
              <p:cNvGrpSpPr/>
              <p:nvPr/>
            </p:nvGrpSpPr>
            <p:grpSpPr>
              <a:xfrm rot="10800000">
                <a:off x="6629400" y="0"/>
                <a:ext cx="2514600" cy="6858000"/>
                <a:chOff x="0" y="0"/>
                <a:chExt cx="2514600" cy="6858000"/>
              </a:xfrm>
            </p:grpSpPr>
            <p:sp>
              <p:nvSpPr>
                <p:cNvPr id="69" name="Google Shape;69;p19"/>
                <p:cNvSpPr/>
                <p:nvPr/>
              </p:nvSpPr>
              <p:spPr>
                <a:xfrm>
                  <a:off x="914400" y="0"/>
                  <a:ext cx="1600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70" name="Google Shape;70;p19"/>
                <p:cNvSpPr/>
                <p:nvPr/>
              </p:nvSpPr>
              <p:spPr>
                <a:xfrm>
                  <a:off x="0" y="0"/>
                  <a:ext cx="457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71" name="Google Shape;71;p19"/>
                <p:cNvSpPr/>
                <p:nvPr/>
              </p:nvSpPr>
              <p:spPr>
                <a:xfrm>
                  <a:off x="228600" y="0"/>
                  <a:ext cx="7620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grpSp>
          <p:sp>
            <p:nvSpPr>
              <p:cNvPr id="72" name="Google Shape;72;p19"/>
              <p:cNvSpPr/>
              <p:nvPr/>
            </p:nvSpPr>
            <p:spPr>
              <a:xfrm>
                <a:off x="3810000" y="0"/>
                <a:ext cx="28194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73" name="Google Shape;73;p19"/>
              <p:cNvSpPr/>
              <p:nvPr/>
            </p:nvSpPr>
            <p:spPr>
              <a:xfrm>
                <a:off x="2895600" y="0"/>
                <a:ext cx="457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74" name="Google Shape;74;p19"/>
              <p:cNvSpPr/>
              <p:nvPr/>
            </p:nvSpPr>
            <p:spPr>
              <a:xfrm>
                <a:off x="3124200" y="0"/>
                <a:ext cx="7620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grpSp>
        <p:sp>
          <p:nvSpPr>
            <p:cNvPr id="75" name="Google Shape;75;p19"/>
            <p:cNvSpPr/>
            <p:nvPr/>
          </p:nvSpPr>
          <p:spPr>
            <a:xfrm>
              <a:off x="-11875" y="5035138"/>
              <a:ext cx="9144000" cy="1175655"/>
            </a:xfrm>
            <a:custGeom>
              <a:avLst/>
              <a:gdLst/>
              <a:ahLst/>
              <a:cxnLst/>
              <a:rect l="l" t="t" r="r" b="b"/>
              <a:pathLst>
                <a:path w="9144000" h="1175655" extrusionOk="0">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noFill/>
            <a:ln w="9525" cap="flat" cmpd="sng">
              <a:solidFill>
                <a:schemeClr val="lt1">
                  <a:alpha val="2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entury Gothic"/>
                <a:ea typeface="Century Gothic"/>
                <a:cs typeface="Century Gothic"/>
                <a:sym typeface="Century Gothic"/>
              </a:endParaRPr>
            </a:p>
          </p:txBody>
        </p:sp>
        <p:sp>
          <p:nvSpPr>
            <p:cNvPr id="76" name="Google Shape;76;p19"/>
            <p:cNvSpPr/>
            <p:nvPr/>
          </p:nvSpPr>
          <p:spPr>
            <a:xfrm>
              <a:off x="-11875" y="3467595"/>
              <a:ext cx="9144000" cy="890650"/>
            </a:xfrm>
            <a:custGeom>
              <a:avLst/>
              <a:gdLst/>
              <a:ahLst/>
              <a:cxnLst/>
              <a:rect l="l" t="t" r="r" b="b"/>
              <a:pathLst>
                <a:path w="9144000" h="890650" extrusionOk="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noFill/>
            <a:ln w="9525" cap="flat" cmpd="sng">
              <a:solidFill>
                <a:schemeClr val="lt1">
                  <a:alpha val="2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entury Gothic"/>
                <a:ea typeface="Century Gothic"/>
                <a:cs typeface="Century Gothic"/>
                <a:sym typeface="Century Gothic"/>
              </a:endParaRPr>
            </a:p>
          </p:txBody>
        </p:sp>
        <p:sp>
          <p:nvSpPr>
            <p:cNvPr id="77" name="Google Shape;77;p19"/>
            <p:cNvSpPr/>
            <p:nvPr/>
          </p:nvSpPr>
          <p:spPr>
            <a:xfrm>
              <a:off x="-23751" y="5640779"/>
              <a:ext cx="3004457" cy="1211283"/>
            </a:xfrm>
            <a:custGeom>
              <a:avLst/>
              <a:gdLst/>
              <a:ahLst/>
              <a:cxnLst/>
              <a:rect l="l" t="t" r="r" b="b"/>
              <a:pathLst>
                <a:path w="3004457" h="1211283" extrusionOk="0">
                  <a:moveTo>
                    <a:pt x="0" y="0"/>
                  </a:moveTo>
                  <a:cubicBezTo>
                    <a:pt x="1103415" y="501732"/>
                    <a:pt x="2206831" y="1003465"/>
                    <a:pt x="3004457" y="1211283"/>
                  </a:cubicBezTo>
                </a:path>
              </a:pathLst>
            </a:custGeom>
            <a:noFill/>
            <a:ln w="9525" cap="flat" cmpd="sng">
              <a:solidFill>
                <a:schemeClr val="lt1">
                  <a:alpha val="2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entury Gothic"/>
                <a:ea typeface="Century Gothic"/>
                <a:cs typeface="Century Gothic"/>
                <a:sym typeface="Century Gothic"/>
              </a:endParaRPr>
            </a:p>
          </p:txBody>
        </p:sp>
        <p:sp>
          <p:nvSpPr>
            <p:cNvPr id="78" name="Google Shape;78;p19"/>
            <p:cNvSpPr/>
            <p:nvPr/>
          </p:nvSpPr>
          <p:spPr>
            <a:xfrm>
              <a:off x="-11875" y="5284519"/>
              <a:ext cx="9144000" cy="1478478"/>
            </a:xfrm>
            <a:custGeom>
              <a:avLst/>
              <a:gdLst/>
              <a:ahLst/>
              <a:cxnLst/>
              <a:rect l="l" t="t" r="r" b="b"/>
              <a:pathLst>
                <a:path w="9144000" h="1478478" extrusionOk="0">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noFill/>
            <a:ln w="9525" cap="flat" cmpd="sng">
              <a:solidFill>
                <a:schemeClr val="lt1">
                  <a:alpha val="2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entury Gothic"/>
                <a:ea typeface="Century Gothic"/>
                <a:cs typeface="Century Gothic"/>
                <a:sym typeface="Century Gothic"/>
              </a:endParaRPr>
            </a:p>
          </p:txBody>
        </p:sp>
        <p:sp>
          <p:nvSpPr>
            <p:cNvPr id="79" name="Google Shape;79;p19"/>
            <p:cNvSpPr/>
            <p:nvPr/>
          </p:nvSpPr>
          <p:spPr>
            <a:xfrm>
              <a:off x="2137558" y="5132120"/>
              <a:ext cx="6982691" cy="1719942"/>
            </a:xfrm>
            <a:custGeom>
              <a:avLst/>
              <a:gdLst/>
              <a:ahLst/>
              <a:cxnLst/>
              <a:rect l="l" t="t" r="r" b="b"/>
              <a:pathLst>
                <a:path w="6982691" h="1719942" extrusionOk="0">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noFill/>
            <a:ln w="9525" cap="flat" cmpd="sng">
              <a:solidFill>
                <a:schemeClr val="lt1">
                  <a:alpha val="2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entury Gothic"/>
                <a:ea typeface="Century Gothic"/>
                <a:cs typeface="Century Gothic"/>
                <a:sym typeface="Century Gothic"/>
              </a:endParaRPr>
            </a:p>
          </p:txBody>
        </p:sp>
        <p:sp>
          <p:nvSpPr>
            <p:cNvPr id="80" name="Google Shape;80;p19"/>
            <p:cNvSpPr/>
            <p:nvPr/>
          </p:nvSpPr>
          <p:spPr>
            <a:xfrm rot="1800000">
              <a:off x="2996165" y="2859252"/>
              <a:ext cx="1601400" cy="1388236"/>
            </a:xfrm>
            <a:prstGeom prst="hexagon">
              <a:avLst>
                <a:gd name="adj" fmla="val 28544"/>
                <a:gd name="vf" fmla="val 115470"/>
              </a:avLst>
            </a:prstGeom>
            <a:solidFill>
              <a:schemeClr val="lt1">
                <a:alpha val="9803"/>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81" name="Google Shape;81;p19"/>
            <p:cNvSpPr/>
            <p:nvPr/>
          </p:nvSpPr>
          <p:spPr>
            <a:xfrm rot="1800000">
              <a:off x="3720065" y="4126078"/>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82" name="Google Shape;82;p19"/>
            <p:cNvSpPr/>
            <p:nvPr/>
          </p:nvSpPr>
          <p:spPr>
            <a:xfrm rot="1800000">
              <a:off x="3729591" y="1592427"/>
              <a:ext cx="1601400" cy="1388236"/>
            </a:xfrm>
            <a:prstGeom prst="hexagon">
              <a:avLst>
                <a:gd name="adj" fmla="val 28544"/>
                <a:gd name="vf" fmla="val 115470"/>
              </a:avLst>
            </a:prstGeom>
            <a:solidFill>
              <a:schemeClr val="lt1">
                <a:alpha val="6666"/>
              </a:schemeClr>
            </a:solidFill>
            <a:ln w="12700" cap="flat" cmpd="sng">
              <a:solidFill>
                <a:schemeClr val="lt1">
                  <a:alpha val="7843"/>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83" name="Google Shape;83;p19"/>
            <p:cNvSpPr/>
            <p:nvPr/>
          </p:nvSpPr>
          <p:spPr>
            <a:xfrm rot="1800000">
              <a:off x="2977115" y="325603"/>
              <a:ext cx="1601400" cy="1388236"/>
            </a:xfrm>
            <a:prstGeom prst="hexagon">
              <a:avLst>
                <a:gd name="adj" fmla="val 28544"/>
                <a:gd name="vf" fmla="val 115470"/>
              </a:avLst>
            </a:prstGeom>
            <a:solidFill>
              <a:schemeClr val="lt1">
                <a:alpha val="3921"/>
              </a:schemeClr>
            </a:solidFill>
            <a:ln w="12700" cap="flat" cmpd="sng">
              <a:solidFill>
                <a:schemeClr val="lt1">
                  <a:alpha val="7843"/>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84" name="Google Shape;84;p19"/>
            <p:cNvSpPr/>
            <p:nvPr/>
          </p:nvSpPr>
          <p:spPr>
            <a:xfrm rot="1800000">
              <a:off x="4463014" y="5383378"/>
              <a:ext cx="1601400" cy="1388236"/>
            </a:xfrm>
            <a:prstGeom prst="hexagon">
              <a:avLst>
                <a:gd name="adj" fmla="val 28544"/>
                <a:gd name="vf" fmla="val 115470"/>
              </a:avLst>
            </a:prstGeom>
            <a:solidFill>
              <a:schemeClr val="lt1">
                <a:alpha val="5882"/>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85" name="Google Shape;85;p19"/>
            <p:cNvSpPr/>
            <p:nvPr/>
          </p:nvSpPr>
          <p:spPr>
            <a:xfrm rot="1800000">
              <a:off x="-382404" y="4201528"/>
              <a:ext cx="1261499" cy="1388236"/>
            </a:xfrm>
            <a:custGeom>
              <a:avLst/>
              <a:gdLst/>
              <a:ahLst/>
              <a:cxnLst/>
              <a:rect l="l" t="t" r="r" b="b"/>
              <a:pathLst>
                <a:path w="1261499" h="1388236" extrusionOk="0">
                  <a:moveTo>
                    <a:pt x="0" y="105098"/>
                  </a:moveTo>
                  <a:lnTo>
                    <a:pt x="56357" y="0"/>
                  </a:lnTo>
                  <a:lnTo>
                    <a:pt x="865241" y="0"/>
                  </a:lnTo>
                  <a:lnTo>
                    <a:pt x="1261499" y="694118"/>
                  </a:lnTo>
                  <a:lnTo>
                    <a:pt x="865241" y="1388236"/>
                  </a:lnTo>
                  <a:lnTo>
                    <a:pt x="744578" y="1387893"/>
                  </a:lnTo>
                  <a:lnTo>
                    <a:pt x="0" y="105098"/>
                  </a:lnTo>
                  <a:close/>
                </a:path>
              </a:pathLst>
            </a:custGeom>
            <a:solidFill>
              <a:schemeClr val="lt1">
                <a:alpha val="9803"/>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86" name="Google Shape;86;p19"/>
            <p:cNvSpPr/>
            <p:nvPr/>
          </p:nvSpPr>
          <p:spPr>
            <a:xfrm rot="1800000">
              <a:off x="24365" y="5402429"/>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87" name="Google Shape;87;p19"/>
            <p:cNvSpPr/>
            <p:nvPr/>
          </p:nvSpPr>
          <p:spPr>
            <a:xfrm rot="1800000">
              <a:off x="52941" y="2849728"/>
              <a:ext cx="1601400" cy="1388236"/>
            </a:xfrm>
            <a:prstGeom prst="hexagon">
              <a:avLst>
                <a:gd name="adj" fmla="val 28544"/>
                <a:gd name="vf" fmla="val 115470"/>
              </a:avLst>
            </a:prstGeom>
            <a:solidFill>
              <a:schemeClr val="lt1">
                <a:alpha val="6666"/>
              </a:schemeClr>
            </a:solidFill>
            <a:ln w="12700" cap="flat" cmpd="sng">
              <a:solidFill>
                <a:schemeClr val="lt1">
                  <a:alpha val="7843"/>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88" name="Google Shape;88;p19"/>
            <p:cNvSpPr/>
            <p:nvPr/>
          </p:nvSpPr>
          <p:spPr>
            <a:xfrm rot="1800000">
              <a:off x="776840" y="4126077"/>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89" name="Google Shape;89;p19"/>
            <p:cNvSpPr/>
            <p:nvPr/>
          </p:nvSpPr>
          <p:spPr>
            <a:xfrm rot="1800000">
              <a:off x="1510265" y="5411953"/>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90" name="Google Shape;90;p19"/>
            <p:cNvSpPr/>
            <p:nvPr/>
          </p:nvSpPr>
          <p:spPr>
            <a:xfrm rot="1800000">
              <a:off x="1529316" y="2859252"/>
              <a:ext cx="1601400" cy="1388236"/>
            </a:xfrm>
            <a:prstGeom prst="hexagon">
              <a:avLst>
                <a:gd name="adj" fmla="val 28544"/>
                <a:gd name="vf" fmla="val 115470"/>
              </a:avLst>
            </a:prstGeom>
            <a:solidFill>
              <a:schemeClr val="lt1">
                <a:alpha val="6666"/>
              </a:schemeClr>
            </a:solidFill>
            <a:ln w="12700" cap="flat" cmpd="sng">
              <a:solidFill>
                <a:schemeClr val="lt1">
                  <a:alpha val="7843"/>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91" name="Google Shape;91;p19"/>
            <p:cNvSpPr/>
            <p:nvPr/>
          </p:nvSpPr>
          <p:spPr>
            <a:xfrm rot="1800000">
              <a:off x="795890" y="1563853"/>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92" name="Google Shape;92;p19"/>
            <p:cNvSpPr/>
            <p:nvPr/>
          </p:nvSpPr>
          <p:spPr>
            <a:xfrm rot="1800000">
              <a:off x="6806166" y="4145128"/>
              <a:ext cx="1601400" cy="1388236"/>
            </a:xfrm>
            <a:prstGeom prst="hexagon">
              <a:avLst>
                <a:gd name="adj" fmla="val 28544"/>
                <a:gd name="vf" fmla="val 115470"/>
              </a:avLst>
            </a:prstGeom>
            <a:solidFill>
              <a:schemeClr val="lt1">
                <a:alpha val="9803"/>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93" name="Google Shape;93;p19"/>
            <p:cNvSpPr/>
            <p:nvPr/>
          </p:nvSpPr>
          <p:spPr>
            <a:xfrm rot="1800000">
              <a:off x="7549116" y="5421479"/>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94" name="Google Shape;94;p19"/>
            <p:cNvSpPr/>
            <p:nvPr/>
          </p:nvSpPr>
          <p:spPr>
            <a:xfrm rot="1800000">
              <a:off x="7549117" y="2868778"/>
              <a:ext cx="1601400" cy="1388236"/>
            </a:xfrm>
            <a:prstGeom prst="hexagon">
              <a:avLst>
                <a:gd name="adj" fmla="val 28544"/>
                <a:gd name="vf" fmla="val 115470"/>
              </a:avLst>
            </a:prstGeom>
            <a:solidFill>
              <a:schemeClr val="lt1">
                <a:alpha val="6666"/>
              </a:schemeClr>
            </a:solidFill>
            <a:ln w="12700" cap="flat" cmpd="sng">
              <a:solidFill>
                <a:schemeClr val="lt1">
                  <a:alpha val="7843"/>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95" name="Google Shape;95;p19"/>
            <p:cNvSpPr/>
            <p:nvPr/>
          </p:nvSpPr>
          <p:spPr>
            <a:xfrm rot="1800000">
              <a:off x="8306521" y="4055629"/>
              <a:ext cx="1243407" cy="1388236"/>
            </a:xfrm>
            <a:custGeom>
              <a:avLst/>
              <a:gdLst/>
              <a:ahLst/>
              <a:cxnLst/>
              <a:rect l="l" t="t" r="r" b="b"/>
              <a:pathLst>
                <a:path w="1243407" h="1388236" extrusionOk="0">
                  <a:moveTo>
                    <a:pt x="0" y="694118"/>
                  </a:moveTo>
                  <a:lnTo>
                    <a:pt x="396258" y="0"/>
                  </a:lnTo>
                  <a:lnTo>
                    <a:pt x="474029" y="4016"/>
                  </a:lnTo>
                  <a:lnTo>
                    <a:pt x="1243407" y="1325983"/>
                  </a:lnTo>
                  <a:lnTo>
                    <a:pt x="1205142" y="1388236"/>
                  </a:lnTo>
                  <a:lnTo>
                    <a:pt x="396258" y="1388236"/>
                  </a:lnTo>
                  <a:lnTo>
                    <a:pt x="0" y="694118"/>
                  </a:lnTo>
                  <a:close/>
                </a:path>
              </a:pathLst>
            </a:custGeom>
            <a:solidFill>
              <a:schemeClr val="lt1">
                <a:alpha val="3921"/>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96" name="Google Shape;96;p19"/>
            <p:cNvSpPr/>
            <p:nvPr/>
          </p:nvSpPr>
          <p:spPr>
            <a:xfrm rot="1800000">
              <a:off x="8306771" y="1511524"/>
              <a:ext cx="1241871" cy="1388822"/>
            </a:xfrm>
            <a:custGeom>
              <a:avLst/>
              <a:gdLst/>
              <a:ahLst/>
              <a:cxnLst/>
              <a:rect l="l" t="t" r="r" b="b"/>
              <a:pathLst>
                <a:path w="1241871" h="1388822" extrusionOk="0">
                  <a:moveTo>
                    <a:pt x="0" y="694704"/>
                  </a:moveTo>
                  <a:lnTo>
                    <a:pt x="396258" y="586"/>
                  </a:lnTo>
                  <a:lnTo>
                    <a:pt x="482002" y="0"/>
                  </a:lnTo>
                  <a:lnTo>
                    <a:pt x="1241871" y="1323912"/>
                  </a:lnTo>
                  <a:lnTo>
                    <a:pt x="1205142" y="1388822"/>
                  </a:lnTo>
                  <a:lnTo>
                    <a:pt x="396258" y="1388822"/>
                  </a:lnTo>
                  <a:lnTo>
                    <a:pt x="0" y="694704"/>
                  </a:lnTo>
                  <a:close/>
                </a:path>
              </a:pathLst>
            </a:cu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grpSp>
      <p:sp>
        <p:nvSpPr>
          <p:cNvPr id="97" name="Google Shape;97;p19"/>
          <p:cNvSpPr/>
          <p:nvPr/>
        </p:nvSpPr>
        <p:spPr>
          <a:xfrm>
            <a:off x="4561242" y="-21511"/>
            <a:ext cx="3679116" cy="6271840"/>
          </a:xfrm>
          <a:prstGeom prst="rect">
            <a:avLst/>
          </a:prstGeom>
          <a:solidFill>
            <a:srgbClr val="F5F5F5"/>
          </a:solidFill>
          <a:ln w="15875" cap="flat" cmpd="sng">
            <a:solidFill>
              <a:srgbClr val="74A50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98" name="Google Shape;98;p19"/>
          <p:cNvSpPr/>
          <p:nvPr/>
        </p:nvSpPr>
        <p:spPr>
          <a:xfrm>
            <a:off x="4649096" y="-21511"/>
            <a:ext cx="3505200" cy="23128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99" name="Google Shape;99;p19"/>
          <p:cNvSpPr txBox="1">
            <a:spLocks noGrp="1"/>
          </p:cNvSpPr>
          <p:nvPr>
            <p:ph type="ctrTitle"/>
          </p:nvPr>
        </p:nvSpPr>
        <p:spPr>
          <a:xfrm>
            <a:off x="4733365" y="2708476"/>
            <a:ext cx="3313355" cy="170216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3600"/>
              <a:buFont typeface="Century Gothic"/>
              <a:buNone/>
              <a:defRPr sz="36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0" name="Google Shape;100;p19"/>
          <p:cNvSpPr txBox="1">
            <a:spLocks noGrp="1"/>
          </p:cNvSpPr>
          <p:nvPr>
            <p:ph type="subTitle" idx="1"/>
          </p:nvPr>
        </p:nvSpPr>
        <p:spPr>
          <a:xfrm>
            <a:off x="4733365" y="4421080"/>
            <a:ext cx="3309803" cy="1260629"/>
          </a:xfrm>
          <a:prstGeom prst="rect">
            <a:avLst/>
          </a:prstGeom>
          <a:noFill/>
          <a:ln>
            <a:noFill/>
          </a:ln>
        </p:spPr>
        <p:txBody>
          <a:bodyPr spcFirstLastPara="1" wrap="square" lIns="91425" tIns="45700" rIns="91425" bIns="45700" anchor="t" anchorCtr="0">
            <a:normAutofit/>
          </a:bodyPr>
          <a:lstStyle>
            <a:lvl1pPr lvl="0" algn="l">
              <a:spcBef>
                <a:spcPts val="360"/>
              </a:spcBef>
              <a:spcAft>
                <a:spcPts val="0"/>
              </a:spcAft>
              <a:buSzPts val="1368"/>
              <a:buNone/>
              <a:defRPr sz="1800">
                <a:solidFill>
                  <a:srgbClr val="424242"/>
                </a:solidFill>
              </a:defRPr>
            </a:lvl1pPr>
            <a:lvl2pPr lvl="1" algn="ctr">
              <a:spcBef>
                <a:spcPts val="440"/>
              </a:spcBef>
              <a:spcAft>
                <a:spcPts val="0"/>
              </a:spcAft>
              <a:buSzPts val="1672"/>
              <a:buNone/>
              <a:defRPr>
                <a:solidFill>
                  <a:srgbClr val="888888"/>
                </a:solidFill>
              </a:defRPr>
            </a:lvl2pPr>
            <a:lvl3pPr lvl="2" algn="ctr">
              <a:spcBef>
                <a:spcPts val="400"/>
              </a:spcBef>
              <a:spcAft>
                <a:spcPts val="0"/>
              </a:spcAft>
              <a:buSzPts val="1520"/>
              <a:buNone/>
              <a:defRPr>
                <a:solidFill>
                  <a:srgbClr val="888888"/>
                </a:solidFill>
              </a:defRPr>
            </a:lvl3pPr>
            <a:lvl4pPr lvl="3" algn="ctr">
              <a:spcBef>
                <a:spcPts val="360"/>
              </a:spcBef>
              <a:spcAft>
                <a:spcPts val="0"/>
              </a:spcAft>
              <a:buSzPts val="1368"/>
              <a:buNone/>
              <a:defRPr>
                <a:solidFill>
                  <a:srgbClr val="888888"/>
                </a:solidFill>
              </a:defRPr>
            </a:lvl4pPr>
            <a:lvl5pPr lvl="4" algn="ctr">
              <a:spcBef>
                <a:spcPts val="320"/>
              </a:spcBef>
              <a:spcAft>
                <a:spcPts val="0"/>
              </a:spcAft>
              <a:buSzPts val="1216"/>
              <a:buNone/>
              <a:defRPr>
                <a:solidFill>
                  <a:srgbClr val="888888"/>
                </a:solidFill>
              </a:defRPr>
            </a:lvl5pPr>
            <a:lvl6pPr lvl="5" algn="ctr">
              <a:spcBef>
                <a:spcPts val="280"/>
              </a:spcBef>
              <a:spcAft>
                <a:spcPts val="0"/>
              </a:spcAft>
              <a:buSzPts val="1064"/>
              <a:buNone/>
              <a:defRPr>
                <a:solidFill>
                  <a:srgbClr val="888888"/>
                </a:solidFill>
              </a:defRPr>
            </a:lvl6pPr>
            <a:lvl7pPr lvl="6" algn="ctr">
              <a:spcBef>
                <a:spcPts val="280"/>
              </a:spcBef>
              <a:spcAft>
                <a:spcPts val="0"/>
              </a:spcAft>
              <a:buSzPts val="1064"/>
              <a:buNone/>
              <a:defRPr>
                <a:solidFill>
                  <a:srgbClr val="888888"/>
                </a:solidFill>
              </a:defRPr>
            </a:lvl7pPr>
            <a:lvl8pPr lvl="7" algn="ctr">
              <a:spcBef>
                <a:spcPts val="280"/>
              </a:spcBef>
              <a:spcAft>
                <a:spcPts val="0"/>
              </a:spcAft>
              <a:buSzPts val="1064"/>
              <a:buNone/>
              <a:defRPr>
                <a:solidFill>
                  <a:srgbClr val="888888"/>
                </a:solidFill>
              </a:defRPr>
            </a:lvl8pPr>
            <a:lvl9pPr lvl="8" algn="ctr">
              <a:spcBef>
                <a:spcPts val="280"/>
              </a:spcBef>
              <a:spcAft>
                <a:spcPts val="0"/>
              </a:spcAft>
              <a:buSzPts val="1064"/>
              <a:buNone/>
              <a:defRPr>
                <a:solidFill>
                  <a:srgbClr val="888888"/>
                </a:solidFill>
              </a:defRPr>
            </a:lvl9pPr>
          </a:lstStyle>
          <a:p>
            <a:endParaRPr/>
          </a:p>
        </p:txBody>
      </p:sp>
      <p:sp>
        <p:nvSpPr>
          <p:cNvPr id="101" name="Google Shape;101;p19"/>
          <p:cNvSpPr txBox="1">
            <a:spLocks noGrp="1"/>
          </p:cNvSpPr>
          <p:nvPr>
            <p:ph type="dt" idx="10"/>
          </p:nvPr>
        </p:nvSpPr>
        <p:spPr>
          <a:xfrm>
            <a:off x="4738744" y="1516828"/>
            <a:ext cx="2133600" cy="750981"/>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sz="2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19"/>
          <p:cNvSpPr/>
          <p:nvPr/>
        </p:nvSpPr>
        <p:spPr>
          <a:xfrm>
            <a:off x="4650889" y="6088284"/>
            <a:ext cx="3505200" cy="8174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03" name="Google Shape;103;p19"/>
          <p:cNvSpPr txBox="1">
            <a:spLocks noGrp="1"/>
          </p:cNvSpPr>
          <p:nvPr>
            <p:ph type="ftr" idx="11"/>
          </p:nvPr>
        </p:nvSpPr>
        <p:spPr>
          <a:xfrm>
            <a:off x="5303520" y="5719966"/>
            <a:ext cx="2831592" cy="365125"/>
          </a:xfrm>
          <a:prstGeom prst="rect">
            <a:avLst/>
          </a:prstGeom>
          <a:noFill/>
          <a:ln>
            <a:noFill/>
          </a:ln>
        </p:spPr>
        <p:txBody>
          <a:bodyPr spcFirstLastPara="1" wrap="square" lIns="91425" tIns="45700" rIns="91425" bIns="45700" anchor="ctr" anchorCtr="0">
            <a:normAutofit/>
          </a:bodyPr>
          <a:lstStyle>
            <a:lvl1pPr lvl="0" algn="r">
              <a:spcBef>
                <a:spcPts val="0"/>
              </a:spcBef>
              <a:spcAft>
                <a:spcPts val="0"/>
              </a:spcAft>
              <a:buSzPts val="1400"/>
              <a:buNone/>
              <a:defRPr>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4" name="Google Shape;104;p19"/>
          <p:cNvSpPr txBox="1">
            <a:spLocks noGrp="1"/>
          </p:cNvSpPr>
          <p:nvPr>
            <p:ph type="sldNum" idx="12"/>
          </p:nvPr>
        </p:nvSpPr>
        <p:spPr>
          <a:xfrm>
            <a:off x="4649096" y="5719966"/>
            <a:ext cx="643666"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sz="1200" b="0" i="0" u="none" strike="noStrike" cap="none">
                <a:solidFill>
                  <a:schemeClr val="accent1"/>
                </a:solidFill>
                <a:latin typeface="Century Gothic"/>
                <a:ea typeface="Century Gothic"/>
                <a:cs typeface="Century Gothic"/>
                <a:sym typeface="Century Gothic"/>
              </a:defRPr>
            </a:lvl1pPr>
            <a:lvl2pPr marL="0" lvl="1" indent="0" algn="l">
              <a:spcBef>
                <a:spcPts val="0"/>
              </a:spcBef>
              <a:buNone/>
              <a:defRPr sz="1200" b="0" i="0" u="none" strike="noStrike" cap="none">
                <a:solidFill>
                  <a:schemeClr val="accent1"/>
                </a:solidFill>
                <a:latin typeface="Century Gothic"/>
                <a:ea typeface="Century Gothic"/>
                <a:cs typeface="Century Gothic"/>
                <a:sym typeface="Century Gothic"/>
              </a:defRPr>
            </a:lvl2pPr>
            <a:lvl3pPr marL="0" lvl="2" indent="0" algn="l">
              <a:spcBef>
                <a:spcPts val="0"/>
              </a:spcBef>
              <a:buNone/>
              <a:defRPr sz="1200" b="0" i="0" u="none" strike="noStrike" cap="none">
                <a:solidFill>
                  <a:schemeClr val="accent1"/>
                </a:solidFill>
                <a:latin typeface="Century Gothic"/>
                <a:ea typeface="Century Gothic"/>
                <a:cs typeface="Century Gothic"/>
                <a:sym typeface="Century Gothic"/>
              </a:defRPr>
            </a:lvl3pPr>
            <a:lvl4pPr marL="0" lvl="3" indent="0" algn="l">
              <a:spcBef>
                <a:spcPts val="0"/>
              </a:spcBef>
              <a:buNone/>
              <a:defRPr sz="1200" b="0" i="0" u="none" strike="noStrike" cap="none">
                <a:solidFill>
                  <a:schemeClr val="accent1"/>
                </a:solidFill>
                <a:latin typeface="Century Gothic"/>
                <a:ea typeface="Century Gothic"/>
                <a:cs typeface="Century Gothic"/>
                <a:sym typeface="Century Gothic"/>
              </a:defRPr>
            </a:lvl4pPr>
            <a:lvl5pPr marL="0" lvl="4" indent="0" algn="l">
              <a:spcBef>
                <a:spcPts val="0"/>
              </a:spcBef>
              <a:buNone/>
              <a:defRPr sz="1200" b="0" i="0" u="none" strike="noStrike" cap="none">
                <a:solidFill>
                  <a:schemeClr val="accent1"/>
                </a:solidFill>
                <a:latin typeface="Century Gothic"/>
                <a:ea typeface="Century Gothic"/>
                <a:cs typeface="Century Gothic"/>
                <a:sym typeface="Century Gothic"/>
              </a:defRPr>
            </a:lvl5pPr>
            <a:lvl6pPr marL="0" lvl="5" indent="0" algn="l">
              <a:spcBef>
                <a:spcPts val="0"/>
              </a:spcBef>
              <a:buNone/>
              <a:defRPr sz="1200" b="0" i="0" u="none" strike="noStrike" cap="none">
                <a:solidFill>
                  <a:schemeClr val="accent1"/>
                </a:solidFill>
                <a:latin typeface="Century Gothic"/>
                <a:ea typeface="Century Gothic"/>
                <a:cs typeface="Century Gothic"/>
                <a:sym typeface="Century Gothic"/>
              </a:defRPr>
            </a:lvl6pPr>
            <a:lvl7pPr marL="0" lvl="6" indent="0" algn="l">
              <a:spcBef>
                <a:spcPts val="0"/>
              </a:spcBef>
              <a:buNone/>
              <a:defRPr sz="1200" b="0" i="0" u="none" strike="noStrike" cap="none">
                <a:solidFill>
                  <a:schemeClr val="accent1"/>
                </a:solidFill>
                <a:latin typeface="Century Gothic"/>
                <a:ea typeface="Century Gothic"/>
                <a:cs typeface="Century Gothic"/>
                <a:sym typeface="Century Gothic"/>
              </a:defRPr>
            </a:lvl7pPr>
            <a:lvl8pPr marL="0" lvl="7" indent="0" algn="l">
              <a:spcBef>
                <a:spcPts val="0"/>
              </a:spcBef>
              <a:buNone/>
              <a:defRPr sz="1200" b="0" i="0" u="none" strike="noStrike" cap="none">
                <a:solidFill>
                  <a:schemeClr val="accent1"/>
                </a:solidFill>
                <a:latin typeface="Century Gothic"/>
                <a:ea typeface="Century Gothic"/>
                <a:cs typeface="Century Gothic"/>
                <a:sym typeface="Century Gothic"/>
              </a:defRPr>
            </a:lvl8pPr>
            <a:lvl9pPr marL="0" lvl="8" indent="0" algn="l">
              <a:spcBef>
                <a:spcPts val="0"/>
              </a:spcBef>
              <a:buNone/>
              <a:defRPr sz="1200" b="0" i="0" u="none" strike="noStrike" cap="none">
                <a:solidFill>
                  <a:schemeClr val="accent1"/>
                </a:solidFill>
                <a:latin typeface="Century Gothic"/>
                <a:ea typeface="Century Gothic"/>
                <a:cs typeface="Century Gothic"/>
                <a:sym typeface="Century Gothic"/>
              </a:defRPr>
            </a:lvl9pPr>
          </a:lstStyle>
          <a:p>
            <a:pPr marL="0" lvl="0" indent="0" algn="l" rtl="0">
              <a:spcBef>
                <a:spcPts val="0"/>
              </a:spcBef>
              <a:spcAft>
                <a:spcPts val="0"/>
              </a:spcAft>
              <a:buNone/>
            </a:pPr>
            <a:fld id="{00000000-1234-1234-1234-123412341234}" type="slidenum">
              <a:rPr lang="en-US"/>
              <a:t>‹#›</a:t>
            </a:fld>
            <a:endParaRPr/>
          </a:p>
        </p:txBody>
      </p:sp>
      <p:sp>
        <p:nvSpPr>
          <p:cNvPr id="105" name="Google Shape;105;p19"/>
          <p:cNvSpPr/>
          <p:nvPr/>
        </p:nvSpPr>
        <p:spPr>
          <a:xfrm>
            <a:off x="4650889" y="6088284"/>
            <a:ext cx="3505200" cy="8174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243"/>
        <p:cNvGrpSpPr/>
        <p:nvPr/>
      </p:nvGrpSpPr>
      <p:grpSpPr>
        <a:xfrm>
          <a:off x="0" y="0"/>
          <a:ext cx="0" cy="0"/>
          <a:chOff x="0" y="0"/>
          <a:chExt cx="0" cy="0"/>
        </a:xfrm>
      </p:grpSpPr>
      <p:sp>
        <p:nvSpPr>
          <p:cNvPr id="244" name="Google Shape;244;p28"/>
          <p:cNvSpPr txBox="1">
            <a:spLocks noGrp="1"/>
          </p:cNvSpPr>
          <p:nvPr>
            <p:ph type="title"/>
          </p:nvPr>
        </p:nvSpPr>
        <p:spPr>
          <a:xfrm>
            <a:off x="1043490" y="1027664"/>
            <a:ext cx="7024744" cy="114300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5" name="Google Shape;245;p28"/>
          <p:cNvSpPr txBox="1">
            <a:spLocks noGrp="1"/>
          </p:cNvSpPr>
          <p:nvPr>
            <p:ph type="body" idx="1"/>
          </p:nvPr>
        </p:nvSpPr>
        <p:spPr>
          <a:xfrm rot="5400000">
            <a:off x="2677662" y="689482"/>
            <a:ext cx="3508977" cy="6777317"/>
          </a:xfrm>
          <a:prstGeom prst="rect">
            <a:avLst/>
          </a:prstGeom>
          <a:noFill/>
          <a:ln>
            <a:noFill/>
          </a:ln>
        </p:spPr>
        <p:txBody>
          <a:bodyPr spcFirstLastPara="1" wrap="square" lIns="91425" tIns="45700" rIns="91425" bIns="45700" anchor="t" anchorCtr="0">
            <a:normAutofit/>
          </a:bodyPr>
          <a:lstStyle>
            <a:lvl1pPr marL="457200" lvl="0" indent="-315468" algn="l">
              <a:spcBef>
                <a:spcPts val="360"/>
              </a:spcBef>
              <a:spcAft>
                <a:spcPts val="0"/>
              </a:spcAft>
              <a:buSzPts val="1368"/>
              <a:buChar char="🞇"/>
              <a:defRPr/>
            </a:lvl1pPr>
            <a:lvl2pPr marL="914400" lvl="1" indent="-315468" algn="l">
              <a:spcBef>
                <a:spcPts val="360"/>
              </a:spcBef>
              <a:spcAft>
                <a:spcPts val="0"/>
              </a:spcAft>
              <a:buSzPts val="1368"/>
              <a:buChar char="🞇"/>
              <a:defRPr/>
            </a:lvl2pPr>
            <a:lvl3pPr marL="1371600" lvl="2" indent="-315467" algn="l">
              <a:spcBef>
                <a:spcPts val="360"/>
              </a:spcBef>
              <a:spcAft>
                <a:spcPts val="0"/>
              </a:spcAft>
              <a:buSzPts val="1368"/>
              <a:buChar char="🞇"/>
              <a:defRPr/>
            </a:lvl3pPr>
            <a:lvl4pPr marL="1828800" lvl="3" indent="-315467" algn="l">
              <a:spcBef>
                <a:spcPts val="360"/>
              </a:spcBef>
              <a:spcAft>
                <a:spcPts val="0"/>
              </a:spcAft>
              <a:buSzPts val="1368"/>
              <a:buChar char="🞇"/>
              <a:defRPr/>
            </a:lvl4pPr>
            <a:lvl5pPr marL="2286000" lvl="4" indent="-315467" algn="l">
              <a:spcBef>
                <a:spcPts val="360"/>
              </a:spcBef>
              <a:spcAft>
                <a:spcPts val="0"/>
              </a:spcAft>
              <a:buSzPts val="1368"/>
              <a:buChar char="🞇"/>
              <a:defRPr/>
            </a:lvl5pPr>
            <a:lvl6pPr marL="2743200" lvl="5" indent="-315467" algn="l">
              <a:spcBef>
                <a:spcPts val="360"/>
              </a:spcBef>
              <a:spcAft>
                <a:spcPts val="0"/>
              </a:spcAft>
              <a:buSzPts val="1368"/>
              <a:buChar char="🞇"/>
              <a:defRPr/>
            </a:lvl6pPr>
            <a:lvl7pPr marL="3200400" lvl="6" indent="-315467" algn="l">
              <a:spcBef>
                <a:spcPts val="360"/>
              </a:spcBef>
              <a:spcAft>
                <a:spcPts val="0"/>
              </a:spcAft>
              <a:buSzPts val="1368"/>
              <a:buChar char="🞇"/>
              <a:defRPr/>
            </a:lvl7pPr>
            <a:lvl8pPr marL="3657600" lvl="7" indent="-315467" algn="l">
              <a:spcBef>
                <a:spcPts val="360"/>
              </a:spcBef>
              <a:spcAft>
                <a:spcPts val="0"/>
              </a:spcAft>
              <a:buSzPts val="1368"/>
              <a:buChar char="🞇"/>
              <a:defRPr/>
            </a:lvl8pPr>
            <a:lvl9pPr marL="4114800" lvl="8" indent="-315467" algn="l">
              <a:spcBef>
                <a:spcPts val="360"/>
              </a:spcBef>
              <a:spcAft>
                <a:spcPts val="0"/>
              </a:spcAft>
              <a:buSzPts val="1368"/>
              <a:buChar char="🞇"/>
              <a:defRPr/>
            </a:lvl9pPr>
          </a:lstStyle>
          <a:p>
            <a:endParaRPr/>
          </a:p>
        </p:txBody>
      </p:sp>
      <p:sp>
        <p:nvSpPr>
          <p:cNvPr id="246" name="Google Shape;246;p28"/>
          <p:cNvSpPr txBox="1">
            <a:spLocks noGrp="1"/>
          </p:cNvSpPr>
          <p:nvPr>
            <p:ph type="dt" idx="10"/>
          </p:nvPr>
        </p:nvSpPr>
        <p:spPr>
          <a:xfrm>
            <a:off x="5997388" y="224492"/>
            <a:ext cx="2133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7" name="Google Shape;247;p28"/>
          <p:cNvSpPr txBox="1">
            <a:spLocks noGrp="1"/>
          </p:cNvSpPr>
          <p:nvPr>
            <p:ph type="ftr" idx="11"/>
          </p:nvPr>
        </p:nvSpPr>
        <p:spPr>
          <a:xfrm>
            <a:off x="4641448" y="5852160"/>
            <a:ext cx="350215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8" name="Google Shape;248;p28"/>
          <p:cNvSpPr txBox="1">
            <a:spLocks noGrp="1"/>
          </p:cNvSpPr>
          <p:nvPr>
            <p:ph type="sldNum" idx="12"/>
          </p:nvPr>
        </p:nvSpPr>
        <p:spPr>
          <a:xfrm>
            <a:off x="4649096" y="224491"/>
            <a:ext cx="1332156"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249"/>
        <p:cNvGrpSpPr/>
        <p:nvPr/>
      </p:nvGrpSpPr>
      <p:grpSpPr>
        <a:xfrm>
          <a:off x="0" y="0"/>
          <a:ext cx="0" cy="0"/>
          <a:chOff x="0" y="0"/>
          <a:chExt cx="0" cy="0"/>
        </a:xfrm>
      </p:grpSpPr>
      <p:sp>
        <p:nvSpPr>
          <p:cNvPr id="250" name="Google Shape;250;p29"/>
          <p:cNvSpPr txBox="1">
            <a:spLocks noGrp="1"/>
          </p:cNvSpPr>
          <p:nvPr>
            <p:ph type="title"/>
          </p:nvPr>
        </p:nvSpPr>
        <p:spPr>
          <a:xfrm rot="5400000">
            <a:off x="4981455" y="2678093"/>
            <a:ext cx="4780344" cy="1484453"/>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1" name="Google Shape;251;p29"/>
          <p:cNvSpPr txBox="1">
            <a:spLocks noGrp="1"/>
          </p:cNvSpPr>
          <p:nvPr>
            <p:ph type="body" idx="1"/>
          </p:nvPr>
        </p:nvSpPr>
        <p:spPr>
          <a:xfrm rot="5400000">
            <a:off x="1374976" y="708467"/>
            <a:ext cx="4780344" cy="5423704"/>
          </a:xfrm>
          <a:prstGeom prst="rect">
            <a:avLst/>
          </a:prstGeom>
          <a:noFill/>
          <a:ln>
            <a:noFill/>
          </a:ln>
        </p:spPr>
        <p:txBody>
          <a:bodyPr spcFirstLastPara="1" wrap="square" lIns="91425" tIns="45700" rIns="91425" bIns="45700" anchor="t" anchorCtr="0">
            <a:normAutofit/>
          </a:bodyPr>
          <a:lstStyle>
            <a:lvl1pPr marL="457200" lvl="0" indent="-315468" algn="l">
              <a:spcBef>
                <a:spcPts val="360"/>
              </a:spcBef>
              <a:spcAft>
                <a:spcPts val="0"/>
              </a:spcAft>
              <a:buSzPts val="1368"/>
              <a:buChar char="🞇"/>
              <a:defRPr/>
            </a:lvl1pPr>
            <a:lvl2pPr marL="914400" lvl="1" indent="-315468" algn="l">
              <a:spcBef>
                <a:spcPts val="360"/>
              </a:spcBef>
              <a:spcAft>
                <a:spcPts val="0"/>
              </a:spcAft>
              <a:buSzPts val="1368"/>
              <a:buChar char="🞇"/>
              <a:defRPr/>
            </a:lvl2pPr>
            <a:lvl3pPr marL="1371600" lvl="2" indent="-315467" algn="l">
              <a:spcBef>
                <a:spcPts val="360"/>
              </a:spcBef>
              <a:spcAft>
                <a:spcPts val="0"/>
              </a:spcAft>
              <a:buSzPts val="1368"/>
              <a:buChar char="🞇"/>
              <a:defRPr/>
            </a:lvl3pPr>
            <a:lvl4pPr marL="1828800" lvl="3" indent="-315467" algn="l">
              <a:spcBef>
                <a:spcPts val="360"/>
              </a:spcBef>
              <a:spcAft>
                <a:spcPts val="0"/>
              </a:spcAft>
              <a:buSzPts val="1368"/>
              <a:buChar char="🞇"/>
              <a:defRPr/>
            </a:lvl4pPr>
            <a:lvl5pPr marL="2286000" lvl="4" indent="-315467" algn="l">
              <a:spcBef>
                <a:spcPts val="360"/>
              </a:spcBef>
              <a:spcAft>
                <a:spcPts val="0"/>
              </a:spcAft>
              <a:buSzPts val="1368"/>
              <a:buChar char="🞇"/>
              <a:defRPr/>
            </a:lvl5pPr>
            <a:lvl6pPr marL="2743200" lvl="5" indent="-315467" algn="l">
              <a:spcBef>
                <a:spcPts val="360"/>
              </a:spcBef>
              <a:spcAft>
                <a:spcPts val="0"/>
              </a:spcAft>
              <a:buSzPts val="1368"/>
              <a:buChar char="🞇"/>
              <a:defRPr/>
            </a:lvl6pPr>
            <a:lvl7pPr marL="3200400" lvl="6" indent="-315467" algn="l">
              <a:spcBef>
                <a:spcPts val="360"/>
              </a:spcBef>
              <a:spcAft>
                <a:spcPts val="0"/>
              </a:spcAft>
              <a:buSzPts val="1368"/>
              <a:buChar char="🞇"/>
              <a:defRPr/>
            </a:lvl7pPr>
            <a:lvl8pPr marL="3657600" lvl="7" indent="-315467" algn="l">
              <a:spcBef>
                <a:spcPts val="360"/>
              </a:spcBef>
              <a:spcAft>
                <a:spcPts val="0"/>
              </a:spcAft>
              <a:buSzPts val="1368"/>
              <a:buChar char="🞇"/>
              <a:defRPr/>
            </a:lvl8pPr>
            <a:lvl9pPr marL="4114800" lvl="8" indent="-315467" algn="l">
              <a:spcBef>
                <a:spcPts val="360"/>
              </a:spcBef>
              <a:spcAft>
                <a:spcPts val="0"/>
              </a:spcAft>
              <a:buSzPts val="1368"/>
              <a:buChar char="🞇"/>
              <a:defRPr/>
            </a:lvl9pPr>
          </a:lstStyle>
          <a:p>
            <a:endParaRPr/>
          </a:p>
        </p:txBody>
      </p:sp>
      <p:sp>
        <p:nvSpPr>
          <p:cNvPr id="252" name="Google Shape;252;p29"/>
          <p:cNvSpPr txBox="1">
            <a:spLocks noGrp="1"/>
          </p:cNvSpPr>
          <p:nvPr>
            <p:ph type="dt" idx="10"/>
          </p:nvPr>
        </p:nvSpPr>
        <p:spPr>
          <a:xfrm>
            <a:off x="5997388" y="224492"/>
            <a:ext cx="2133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3" name="Google Shape;253;p29"/>
          <p:cNvSpPr txBox="1">
            <a:spLocks noGrp="1"/>
          </p:cNvSpPr>
          <p:nvPr>
            <p:ph type="ftr" idx="11"/>
          </p:nvPr>
        </p:nvSpPr>
        <p:spPr>
          <a:xfrm>
            <a:off x="4641448" y="5852160"/>
            <a:ext cx="350215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4" name="Google Shape;254;p29"/>
          <p:cNvSpPr txBox="1">
            <a:spLocks noGrp="1"/>
          </p:cNvSpPr>
          <p:nvPr>
            <p:ph type="sldNum" idx="12"/>
          </p:nvPr>
        </p:nvSpPr>
        <p:spPr>
          <a:xfrm>
            <a:off x="4649096" y="224491"/>
            <a:ext cx="1332156"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06"/>
        <p:cNvGrpSpPr/>
        <p:nvPr/>
      </p:nvGrpSpPr>
      <p:grpSpPr>
        <a:xfrm>
          <a:off x="0" y="0"/>
          <a:ext cx="0" cy="0"/>
          <a:chOff x="0" y="0"/>
          <a:chExt cx="0" cy="0"/>
        </a:xfrm>
      </p:grpSpPr>
      <p:sp>
        <p:nvSpPr>
          <p:cNvPr id="107" name="Google Shape;107;p20"/>
          <p:cNvSpPr txBox="1">
            <a:spLocks noGrp="1"/>
          </p:cNvSpPr>
          <p:nvPr>
            <p:ph type="title"/>
          </p:nvPr>
        </p:nvSpPr>
        <p:spPr>
          <a:xfrm>
            <a:off x="1043490" y="1027664"/>
            <a:ext cx="7024744" cy="114300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8" name="Google Shape;108;p20"/>
          <p:cNvSpPr txBox="1">
            <a:spLocks noGrp="1"/>
          </p:cNvSpPr>
          <p:nvPr>
            <p:ph type="body" idx="1"/>
          </p:nvPr>
        </p:nvSpPr>
        <p:spPr>
          <a:xfrm>
            <a:off x="1043492" y="2323652"/>
            <a:ext cx="6777317" cy="3508977"/>
          </a:xfrm>
          <a:prstGeom prst="rect">
            <a:avLst/>
          </a:prstGeom>
          <a:noFill/>
          <a:ln>
            <a:noFill/>
          </a:ln>
        </p:spPr>
        <p:txBody>
          <a:bodyPr spcFirstLastPara="1" wrap="square" lIns="91425" tIns="45700" rIns="91425" bIns="45700" anchor="t" anchorCtr="0">
            <a:normAutofit/>
          </a:bodyPr>
          <a:lstStyle>
            <a:lvl1pPr marL="457200" lvl="0" indent="-315468" algn="l">
              <a:spcBef>
                <a:spcPts val="360"/>
              </a:spcBef>
              <a:spcAft>
                <a:spcPts val="0"/>
              </a:spcAft>
              <a:buSzPts val="1368"/>
              <a:buChar char="🞇"/>
              <a:defRPr/>
            </a:lvl1pPr>
            <a:lvl2pPr marL="914400" lvl="1" indent="-315468" algn="l">
              <a:spcBef>
                <a:spcPts val="360"/>
              </a:spcBef>
              <a:spcAft>
                <a:spcPts val="0"/>
              </a:spcAft>
              <a:buSzPts val="1368"/>
              <a:buChar char="🞇"/>
              <a:defRPr/>
            </a:lvl2pPr>
            <a:lvl3pPr marL="1371600" lvl="2" indent="-315467" algn="l">
              <a:spcBef>
                <a:spcPts val="360"/>
              </a:spcBef>
              <a:spcAft>
                <a:spcPts val="0"/>
              </a:spcAft>
              <a:buSzPts val="1368"/>
              <a:buChar char="🞇"/>
              <a:defRPr/>
            </a:lvl3pPr>
            <a:lvl4pPr marL="1828800" lvl="3" indent="-315467" algn="l">
              <a:spcBef>
                <a:spcPts val="360"/>
              </a:spcBef>
              <a:spcAft>
                <a:spcPts val="0"/>
              </a:spcAft>
              <a:buSzPts val="1368"/>
              <a:buChar char="🞇"/>
              <a:defRPr/>
            </a:lvl4pPr>
            <a:lvl5pPr marL="2286000" lvl="4" indent="-315467" algn="l">
              <a:spcBef>
                <a:spcPts val="360"/>
              </a:spcBef>
              <a:spcAft>
                <a:spcPts val="0"/>
              </a:spcAft>
              <a:buSzPts val="1368"/>
              <a:buChar char="🞇"/>
              <a:defRPr/>
            </a:lvl5pPr>
            <a:lvl6pPr marL="2743200" lvl="5" indent="-315467" algn="l">
              <a:spcBef>
                <a:spcPts val="360"/>
              </a:spcBef>
              <a:spcAft>
                <a:spcPts val="0"/>
              </a:spcAft>
              <a:buSzPts val="1368"/>
              <a:buChar char="🞇"/>
              <a:defRPr/>
            </a:lvl6pPr>
            <a:lvl7pPr marL="3200400" lvl="6" indent="-315467" algn="l">
              <a:spcBef>
                <a:spcPts val="360"/>
              </a:spcBef>
              <a:spcAft>
                <a:spcPts val="0"/>
              </a:spcAft>
              <a:buSzPts val="1368"/>
              <a:buChar char="🞇"/>
              <a:defRPr/>
            </a:lvl7pPr>
            <a:lvl8pPr marL="3657600" lvl="7" indent="-315467" algn="l">
              <a:spcBef>
                <a:spcPts val="360"/>
              </a:spcBef>
              <a:spcAft>
                <a:spcPts val="0"/>
              </a:spcAft>
              <a:buSzPts val="1368"/>
              <a:buChar char="🞇"/>
              <a:defRPr/>
            </a:lvl8pPr>
            <a:lvl9pPr marL="4114800" lvl="8" indent="-315467" algn="l">
              <a:spcBef>
                <a:spcPts val="360"/>
              </a:spcBef>
              <a:spcAft>
                <a:spcPts val="0"/>
              </a:spcAft>
              <a:buSzPts val="1368"/>
              <a:buChar char="🞇"/>
              <a:defRPr/>
            </a:lvl9pPr>
          </a:lstStyle>
          <a:p>
            <a:endParaRPr/>
          </a:p>
        </p:txBody>
      </p:sp>
      <p:sp>
        <p:nvSpPr>
          <p:cNvPr id="109" name="Google Shape;109;p20"/>
          <p:cNvSpPr txBox="1">
            <a:spLocks noGrp="1"/>
          </p:cNvSpPr>
          <p:nvPr>
            <p:ph type="dt" idx="10"/>
          </p:nvPr>
        </p:nvSpPr>
        <p:spPr>
          <a:xfrm>
            <a:off x="5997388" y="224492"/>
            <a:ext cx="2133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0" name="Google Shape;110;p20"/>
          <p:cNvSpPr txBox="1">
            <a:spLocks noGrp="1"/>
          </p:cNvSpPr>
          <p:nvPr>
            <p:ph type="ftr" idx="11"/>
          </p:nvPr>
        </p:nvSpPr>
        <p:spPr>
          <a:xfrm>
            <a:off x="4641448" y="5852160"/>
            <a:ext cx="350215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1" name="Google Shape;111;p20"/>
          <p:cNvSpPr txBox="1">
            <a:spLocks noGrp="1"/>
          </p:cNvSpPr>
          <p:nvPr>
            <p:ph type="sldNum" idx="12"/>
          </p:nvPr>
        </p:nvSpPr>
        <p:spPr>
          <a:xfrm>
            <a:off x="4649096" y="224491"/>
            <a:ext cx="1332156"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12"/>
        <p:cNvGrpSpPr/>
        <p:nvPr/>
      </p:nvGrpSpPr>
      <p:grpSpPr>
        <a:xfrm>
          <a:off x="0" y="0"/>
          <a:ext cx="0" cy="0"/>
          <a:chOff x="0" y="0"/>
          <a:chExt cx="0" cy="0"/>
        </a:xfrm>
      </p:grpSpPr>
      <p:sp>
        <p:nvSpPr>
          <p:cNvPr id="113" name="Google Shape;113;p21"/>
          <p:cNvSpPr txBox="1">
            <a:spLocks noGrp="1"/>
          </p:cNvSpPr>
          <p:nvPr>
            <p:ph type="title"/>
          </p:nvPr>
        </p:nvSpPr>
        <p:spPr>
          <a:xfrm>
            <a:off x="1258645" y="2900829"/>
            <a:ext cx="6637468" cy="1362075"/>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4000"/>
              <a:buFont typeface="Century Gothic"/>
              <a:buNone/>
              <a:defRPr sz="40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4" name="Google Shape;114;p21"/>
          <p:cNvSpPr txBox="1">
            <a:spLocks noGrp="1"/>
          </p:cNvSpPr>
          <p:nvPr>
            <p:ph type="body" idx="1"/>
          </p:nvPr>
        </p:nvSpPr>
        <p:spPr>
          <a:xfrm>
            <a:off x="1258645" y="4267200"/>
            <a:ext cx="6637467" cy="1520413"/>
          </a:xfrm>
          <a:prstGeom prst="rect">
            <a:avLst/>
          </a:prstGeom>
          <a:noFill/>
          <a:ln>
            <a:noFill/>
          </a:ln>
        </p:spPr>
        <p:txBody>
          <a:bodyPr spcFirstLastPara="1" wrap="square" lIns="91425" tIns="45700" rIns="91425" bIns="45700" anchor="t" anchorCtr="0">
            <a:normAutofit/>
          </a:bodyPr>
          <a:lstStyle>
            <a:lvl1pPr marL="457200" lvl="0" indent="-228600" algn="l">
              <a:spcBef>
                <a:spcPts val="400"/>
              </a:spcBef>
              <a:spcAft>
                <a:spcPts val="0"/>
              </a:spcAft>
              <a:buSzPts val="1520"/>
              <a:buNone/>
              <a:defRPr sz="2000">
                <a:solidFill>
                  <a:srgbClr val="888888"/>
                </a:solidFill>
              </a:defRPr>
            </a:lvl1pPr>
            <a:lvl2pPr marL="914400" lvl="1" indent="-228600" algn="l">
              <a:spcBef>
                <a:spcPts val="360"/>
              </a:spcBef>
              <a:spcAft>
                <a:spcPts val="0"/>
              </a:spcAft>
              <a:buSzPts val="1368"/>
              <a:buNone/>
              <a:defRPr sz="1800">
                <a:solidFill>
                  <a:srgbClr val="888888"/>
                </a:solidFill>
              </a:defRPr>
            </a:lvl2pPr>
            <a:lvl3pPr marL="1371600" lvl="2" indent="-228600" algn="l">
              <a:spcBef>
                <a:spcPts val="320"/>
              </a:spcBef>
              <a:spcAft>
                <a:spcPts val="0"/>
              </a:spcAft>
              <a:buSzPts val="1216"/>
              <a:buNone/>
              <a:defRPr sz="1600">
                <a:solidFill>
                  <a:srgbClr val="888888"/>
                </a:solidFill>
              </a:defRPr>
            </a:lvl3pPr>
            <a:lvl4pPr marL="1828800" lvl="3" indent="-228600" algn="l">
              <a:spcBef>
                <a:spcPts val="280"/>
              </a:spcBef>
              <a:spcAft>
                <a:spcPts val="0"/>
              </a:spcAft>
              <a:buSzPts val="1064"/>
              <a:buNone/>
              <a:defRPr sz="1400">
                <a:solidFill>
                  <a:srgbClr val="888888"/>
                </a:solidFill>
              </a:defRPr>
            </a:lvl4pPr>
            <a:lvl5pPr marL="2286000" lvl="4" indent="-228600" algn="l">
              <a:spcBef>
                <a:spcPts val="280"/>
              </a:spcBef>
              <a:spcAft>
                <a:spcPts val="0"/>
              </a:spcAft>
              <a:buSzPts val="1064"/>
              <a:buNone/>
              <a:defRPr sz="1400">
                <a:solidFill>
                  <a:srgbClr val="888888"/>
                </a:solidFill>
              </a:defRPr>
            </a:lvl5pPr>
            <a:lvl6pPr marL="2743200" lvl="5" indent="-228600" algn="l">
              <a:spcBef>
                <a:spcPts val="280"/>
              </a:spcBef>
              <a:spcAft>
                <a:spcPts val="0"/>
              </a:spcAft>
              <a:buSzPts val="1064"/>
              <a:buNone/>
              <a:defRPr sz="1400">
                <a:solidFill>
                  <a:srgbClr val="888888"/>
                </a:solidFill>
              </a:defRPr>
            </a:lvl6pPr>
            <a:lvl7pPr marL="3200400" lvl="6" indent="-228600" algn="l">
              <a:spcBef>
                <a:spcPts val="280"/>
              </a:spcBef>
              <a:spcAft>
                <a:spcPts val="0"/>
              </a:spcAft>
              <a:buSzPts val="1064"/>
              <a:buNone/>
              <a:defRPr sz="1400">
                <a:solidFill>
                  <a:srgbClr val="888888"/>
                </a:solidFill>
              </a:defRPr>
            </a:lvl7pPr>
            <a:lvl8pPr marL="3657600" lvl="7" indent="-228600" algn="l">
              <a:spcBef>
                <a:spcPts val="280"/>
              </a:spcBef>
              <a:spcAft>
                <a:spcPts val="0"/>
              </a:spcAft>
              <a:buSzPts val="1064"/>
              <a:buNone/>
              <a:defRPr sz="1400">
                <a:solidFill>
                  <a:srgbClr val="888888"/>
                </a:solidFill>
              </a:defRPr>
            </a:lvl8pPr>
            <a:lvl9pPr marL="4114800" lvl="8" indent="-228600" algn="l">
              <a:spcBef>
                <a:spcPts val="280"/>
              </a:spcBef>
              <a:spcAft>
                <a:spcPts val="0"/>
              </a:spcAft>
              <a:buSzPts val="1064"/>
              <a:buNone/>
              <a:defRPr sz="1400">
                <a:solidFill>
                  <a:srgbClr val="888888"/>
                </a:solidFill>
              </a:defRPr>
            </a:lvl9pPr>
          </a:lstStyle>
          <a:p>
            <a:endParaRPr/>
          </a:p>
        </p:txBody>
      </p:sp>
      <p:sp>
        <p:nvSpPr>
          <p:cNvPr id="115" name="Google Shape;115;p21"/>
          <p:cNvSpPr txBox="1">
            <a:spLocks noGrp="1"/>
          </p:cNvSpPr>
          <p:nvPr>
            <p:ph type="dt" idx="10"/>
          </p:nvPr>
        </p:nvSpPr>
        <p:spPr>
          <a:xfrm>
            <a:off x="5997388" y="224492"/>
            <a:ext cx="2133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6" name="Google Shape;116;p21"/>
          <p:cNvSpPr txBox="1">
            <a:spLocks noGrp="1"/>
          </p:cNvSpPr>
          <p:nvPr>
            <p:ph type="ftr" idx="11"/>
          </p:nvPr>
        </p:nvSpPr>
        <p:spPr>
          <a:xfrm>
            <a:off x="4641448" y="5852160"/>
            <a:ext cx="350215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7" name="Google Shape;117;p21"/>
          <p:cNvSpPr txBox="1">
            <a:spLocks noGrp="1"/>
          </p:cNvSpPr>
          <p:nvPr>
            <p:ph type="sldNum" idx="12"/>
          </p:nvPr>
        </p:nvSpPr>
        <p:spPr>
          <a:xfrm>
            <a:off x="4649096" y="224491"/>
            <a:ext cx="1332156"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18"/>
        <p:cNvGrpSpPr/>
        <p:nvPr/>
      </p:nvGrpSpPr>
      <p:grpSpPr>
        <a:xfrm>
          <a:off x="0" y="0"/>
          <a:ext cx="0" cy="0"/>
          <a:chOff x="0" y="0"/>
          <a:chExt cx="0" cy="0"/>
        </a:xfrm>
      </p:grpSpPr>
      <p:sp>
        <p:nvSpPr>
          <p:cNvPr id="119" name="Google Shape;119;p22"/>
          <p:cNvSpPr txBox="1">
            <a:spLocks noGrp="1"/>
          </p:cNvSpPr>
          <p:nvPr>
            <p:ph type="title"/>
          </p:nvPr>
        </p:nvSpPr>
        <p:spPr>
          <a:xfrm>
            <a:off x="1043490" y="1027664"/>
            <a:ext cx="7024744" cy="114300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0" name="Google Shape;120;p22"/>
          <p:cNvSpPr txBox="1">
            <a:spLocks noGrp="1"/>
          </p:cNvSpPr>
          <p:nvPr>
            <p:ph type="dt" idx="10"/>
          </p:nvPr>
        </p:nvSpPr>
        <p:spPr>
          <a:xfrm>
            <a:off x="5997388" y="224492"/>
            <a:ext cx="2133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1" name="Google Shape;121;p22"/>
          <p:cNvSpPr txBox="1">
            <a:spLocks noGrp="1"/>
          </p:cNvSpPr>
          <p:nvPr>
            <p:ph type="ftr" idx="11"/>
          </p:nvPr>
        </p:nvSpPr>
        <p:spPr>
          <a:xfrm>
            <a:off x="4641448" y="5852160"/>
            <a:ext cx="350215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2" name="Google Shape;122;p22"/>
          <p:cNvSpPr txBox="1">
            <a:spLocks noGrp="1"/>
          </p:cNvSpPr>
          <p:nvPr>
            <p:ph type="sldNum" idx="12"/>
          </p:nvPr>
        </p:nvSpPr>
        <p:spPr>
          <a:xfrm>
            <a:off x="4649096" y="224491"/>
            <a:ext cx="1332156"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123" name="Google Shape;123;p22"/>
          <p:cNvSpPr txBox="1">
            <a:spLocks noGrp="1"/>
          </p:cNvSpPr>
          <p:nvPr>
            <p:ph type="body" idx="1"/>
          </p:nvPr>
        </p:nvSpPr>
        <p:spPr>
          <a:xfrm>
            <a:off x="1042416" y="2313432"/>
            <a:ext cx="3419856" cy="3493008"/>
          </a:xfrm>
          <a:prstGeom prst="rect">
            <a:avLst/>
          </a:prstGeom>
          <a:noFill/>
          <a:ln>
            <a:noFill/>
          </a:ln>
        </p:spPr>
        <p:txBody>
          <a:bodyPr spcFirstLastPara="1" wrap="square" lIns="91425" tIns="45700" rIns="91425" bIns="45700" anchor="t" anchorCtr="0">
            <a:normAutofit/>
          </a:bodyPr>
          <a:lstStyle>
            <a:lvl1pPr marL="457200" lvl="0" indent="-315468" algn="l">
              <a:spcBef>
                <a:spcPts val="360"/>
              </a:spcBef>
              <a:spcAft>
                <a:spcPts val="0"/>
              </a:spcAft>
              <a:buSzPts val="1368"/>
              <a:buChar char="🞇"/>
              <a:defRPr/>
            </a:lvl1pPr>
            <a:lvl2pPr marL="914400" lvl="1" indent="-315468" algn="l">
              <a:spcBef>
                <a:spcPts val="360"/>
              </a:spcBef>
              <a:spcAft>
                <a:spcPts val="0"/>
              </a:spcAft>
              <a:buSzPts val="1368"/>
              <a:buChar char="🞇"/>
              <a:defRPr/>
            </a:lvl2pPr>
            <a:lvl3pPr marL="1371600" lvl="2" indent="-315467" algn="l">
              <a:spcBef>
                <a:spcPts val="360"/>
              </a:spcBef>
              <a:spcAft>
                <a:spcPts val="0"/>
              </a:spcAft>
              <a:buSzPts val="1368"/>
              <a:buChar char="🞇"/>
              <a:defRPr/>
            </a:lvl3pPr>
            <a:lvl4pPr marL="1828800" lvl="3" indent="-315467" algn="l">
              <a:spcBef>
                <a:spcPts val="360"/>
              </a:spcBef>
              <a:spcAft>
                <a:spcPts val="0"/>
              </a:spcAft>
              <a:buSzPts val="1368"/>
              <a:buChar char="🞇"/>
              <a:defRPr/>
            </a:lvl4pPr>
            <a:lvl5pPr marL="2286000" lvl="4" indent="-315467" algn="l">
              <a:spcBef>
                <a:spcPts val="360"/>
              </a:spcBef>
              <a:spcAft>
                <a:spcPts val="0"/>
              </a:spcAft>
              <a:buSzPts val="1368"/>
              <a:buChar char="🞇"/>
              <a:defRPr/>
            </a:lvl5pPr>
            <a:lvl6pPr marL="2743200" lvl="5" indent="-315467" algn="l">
              <a:spcBef>
                <a:spcPts val="360"/>
              </a:spcBef>
              <a:spcAft>
                <a:spcPts val="0"/>
              </a:spcAft>
              <a:buSzPts val="1368"/>
              <a:buChar char="🞇"/>
              <a:defRPr/>
            </a:lvl6pPr>
            <a:lvl7pPr marL="3200400" lvl="6" indent="-315467" algn="l">
              <a:spcBef>
                <a:spcPts val="360"/>
              </a:spcBef>
              <a:spcAft>
                <a:spcPts val="0"/>
              </a:spcAft>
              <a:buSzPts val="1368"/>
              <a:buChar char="🞇"/>
              <a:defRPr/>
            </a:lvl7pPr>
            <a:lvl8pPr marL="3657600" lvl="7" indent="-315467" algn="l">
              <a:spcBef>
                <a:spcPts val="360"/>
              </a:spcBef>
              <a:spcAft>
                <a:spcPts val="0"/>
              </a:spcAft>
              <a:buSzPts val="1368"/>
              <a:buChar char="🞇"/>
              <a:defRPr/>
            </a:lvl8pPr>
            <a:lvl9pPr marL="4114800" lvl="8" indent="-315467" algn="l">
              <a:spcBef>
                <a:spcPts val="360"/>
              </a:spcBef>
              <a:spcAft>
                <a:spcPts val="0"/>
              </a:spcAft>
              <a:buSzPts val="1368"/>
              <a:buChar char="🞇"/>
              <a:defRPr/>
            </a:lvl9pPr>
          </a:lstStyle>
          <a:p>
            <a:endParaRPr/>
          </a:p>
        </p:txBody>
      </p:sp>
      <p:sp>
        <p:nvSpPr>
          <p:cNvPr id="124" name="Google Shape;124;p22"/>
          <p:cNvSpPr txBox="1">
            <a:spLocks noGrp="1"/>
          </p:cNvSpPr>
          <p:nvPr>
            <p:ph type="body" idx="2"/>
          </p:nvPr>
        </p:nvSpPr>
        <p:spPr>
          <a:xfrm>
            <a:off x="4645152" y="2313431"/>
            <a:ext cx="3419856" cy="3493008"/>
          </a:xfrm>
          <a:prstGeom prst="rect">
            <a:avLst/>
          </a:prstGeom>
          <a:noFill/>
          <a:ln>
            <a:noFill/>
          </a:ln>
        </p:spPr>
        <p:txBody>
          <a:bodyPr spcFirstLastPara="1" wrap="square" lIns="91425" tIns="45700" rIns="91425" bIns="45700" anchor="t" anchorCtr="0">
            <a:normAutofit/>
          </a:bodyPr>
          <a:lstStyle>
            <a:lvl1pPr marL="457200" lvl="0" indent="-315468" algn="l">
              <a:spcBef>
                <a:spcPts val="360"/>
              </a:spcBef>
              <a:spcAft>
                <a:spcPts val="0"/>
              </a:spcAft>
              <a:buSzPts val="1368"/>
              <a:buChar char="🞇"/>
              <a:defRPr/>
            </a:lvl1pPr>
            <a:lvl2pPr marL="914400" lvl="1" indent="-315468" algn="l">
              <a:spcBef>
                <a:spcPts val="360"/>
              </a:spcBef>
              <a:spcAft>
                <a:spcPts val="0"/>
              </a:spcAft>
              <a:buSzPts val="1368"/>
              <a:buChar char="🞇"/>
              <a:defRPr/>
            </a:lvl2pPr>
            <a:lvl3pPr marL="1371600" lvl="2" indent="-315467" algn="l">
              <a:spcBef>
                <a:spcPts val="360"/>
              </a:spcBef>
              <a:spcAft>
                <a:spcPts val="0"/>
              </a:spcAft>
              <a:buSzPts val="1368"/>
              <a:buChar char="🞇"/>
              <a:defRPr/>
            </a:lvl3pPr>
            <a:lvl4pPr marL="1828800" lvl="3" indent="-315467" algn="l">
              <a:spcBef>
                <a:spcPts val="360"/>
              </a:spcBef>
              <a:spcAft>
                <a:spcPts val="0"/>
              </a:spcAft>
              <a:buSzPts val="1368"/>
              <a:buChar char="🞇"/>
              <a:defRPr/>
            </a:lvl4pPr>
            <a:lvl5pPr marL="2286000" lvl="4" indent="-315467" algn="l">
              <a:spcBef>
                <a:spcPts val="360"/>
              </a:spcBef>
              <a:spcAft>
                <a:spcPts val="0"/>
              </a:spcAft>
              <a:buSzPts val="1368"/>
              <a:buChar char="🞇"/>
              <a:defRPr/>
            </a:lvl5pPr>
            <a:lvl6pPr marL="2743200" lvl="5" indent="-315467" algn="l">
              <a:spcBef>
                <a:spcPts val="360"/>
              </a:spcBef>
              <a:spcAft>
                <a:spcPts val="0"/>
              </a:spcAft>
              <a:buSzPts val="1368"/>
              <a:buChar char="🞇"/>
              <a:defRPr/>
            </a:lvl6pPr>
            <a:lvl7pPr marL="3200400" lvl="6" indent="-315467" algn="l">
              <a:spcBef>
                <a:spcPts val="360"/>
              </a:spcBef>
              <a:spcAft>
                <a:spcPts val="0"/>
              </a:spcAft>
              <a:buSzPts val="1368"/>
              <a:buChar char="🞇"/>
              <a:defRPr/>
            </a:lvl7pPr>
            <a:lvl8pPr marL="3657600" lvl="7" indent="-315467" algn="l">
              <a:spcBef>
                <a:spcPts val="360"/>
              </a:spcBef>
              <a:spcAft>
                <a:spcPts val="0"/>
              </a:spcAft>
              <a:buSzPts val="1368"/>
              <a:buChar char="🞇"/>
              <a:defRPr/>
            </a:lvl8pPr>
            <a:lvl9pPr marL="4114800" lvl="8" indent="-315467" algn="l">
              <a:spcBef>
                <a:spcPts val="360"/>
              </a:spcBef>
              <a:spcAft>
                <a:spcPts val="0"/>
              </a:spcAft>
              <a:buSzPts val="1368"/>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125"/>
        <p:cNvGrpSpPr/>
        <p:nvPr/>
      </p:nvGrpSpPr>
      <p:grpSpPr>
        <a:xfrm>
          <a:off x="0" y="0"/>
          <a:ext cx="0" cy="0"/>
          <a:chOff x="0" y="0"/>
          <a:chExt cx="0" cy="0"/>
        </a:xfrm>
      </p:grpSpPr>
      <p:sp>
        <p:nvSpPr>
          <p:cNvPr id="126" name="Google Shape;126;p23"/>
          <p:cNvSpPr txBox="1">
            <a:spLocks noGrp="1"/>
          </p:cNvSpPr>
          <p:nvPr>
            <p:ph type="title"/>
          </p:nvPr>
        </p:nvSpPr>
        <p:spPr>
          <a:xfrm>
            <a:off x="1043490" y="1027664"/>
            <a:ext cx="7024744" cy="114300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4000"/>
              <a:buFont typeface="Century Gothic"/>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7" name="Google Shape;127;p23"/>
          <p:cNvSpPr txBox="1">
            <a:spLocks noGrp="1"/>
          </p:cNvSpPr>
          <p:nvPr>
            <p:ph type="body" idx="1"/>
          </p:nvPr>
        </p:nvSpPr>
        <p:spPr>
          <a:xfrm>
            <a:off x="1412111" y="2316009"/>
            <a:ext cx="3057148"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SzPts val="1824"/>
              <a:buNone/>
              <a:defRPr sz="2400" b="1">
                <a:solidFill>
                  <a:schemeClr val="accent1"/>
                </a:solidFill>
              </a:defRPr>
            </a:lvl1pPr>
            <a:lvl2pPr marL="914400" lvl="1" indent="-228600" algn="l">
              <a:spcBef>
                <a:spcPts val="400"/>
              </a:spcBef>
              <a:spcAft>
                <a:spcPts val="0"/>
              </a:spcAft>
              <a:buSzPts val="1520"/>
              <a:buNone/>
              <a:defRPr sz="2000" b="1"/>
            </a:lvl2pPr>
            <a:lvl3pPr marL="1371600" lvl="2" indent="-228600" algn="l">
              <a:spcBef>
                <a:spcPts val="360"/>
              </a:spcBef>
              <a:spcAft>
                <a:spcPts val="0"/>
              </a:spcAft>
              <a:buSzPts val="1368"/>
              <a:buNone/>
              <a:defRPr sz="1800" b="1"/>
            </a:lvl3pPr>
            <a:lvl4pPr marL="1828800" lvl="3" indent="-228600" algn="l">
              <a:spcBef>
                <a:spcPts val="320"/>
              </a:spcBef>
              <a:spcAft>
                <a:spcPts val="0"/>
              </a:spcAft>
              <a:buSzPts val="1216"/>
              <a:buNone/>
              <a:defRPr sz="1600" b="1"/>
            </a:lvl4pPr>
            <a:lvl5pPr marL="2286000" lvl="4" indent="-228600" algn="l">
              <a:spcBef>
                <a:spcPts val="320"/>
              </a:spcBef>
              <a:spcAft>
                <a:spcPts val="0"/>
              </a:spcAft>
              <a:buSzPts val="1216"/>
              <a:buNone/>
              <a:defRPr sz="1600" b="1"/>
            </a:lvl5pPr>
            <a:lvl6pPr marL="2743200" lvl="5" indent="-228600" algn="l">
              <a:spcBef>
                <a:spcPts val="320"/>
              </a:spcBef>
              <a:spcAft>
                <a:spcPts val="0"/>
              </a:spcAft>
              <a:buSzPts val="1216"/>
              <a:buNone/>
              <a:defRPr sz="1600" b="1"/>
            </a:lvl6pPr>
            <a:lvl7pPr marL="3200400" lvl="6" indent="-228600" algn="l">
              <a:spcBef>
                <a:spcPts val="320"/>
              </a:spcBef>
              <a:spcAft>
                <a:spcPts val="0"/>
              </a:spcAft>
              <a:buSzPts val="1216"/>
              <a:buNone/>
              <a:defRPr sz="1600" b="1"/>
            </a:lvl7pPr>
            <a:lvl8pPr marL="3657600" lvl="7" indent="-228600" algn="l">
              <a:spcBef>
                <a:spcPts val="320"/>
              </a:spcBef>
              <a:spcAft>
                <a:spcPts val="0"/>
              </a:spcAft>
              <a:buSzPts val="1216"/>
              <a:buNone/>
              <a:defRPr sz="1600" b="1"/>
            </a:lvl8pPr>
            <a:lvl9pPr marL="4114800" lvl="8" indent="-228600" algn="l">
              <a:spcBef>
                <a:spcPts val="320"/>
              </a:spcBef>
              <a:spcAft>
                <a:spcPts val="0"/>
              </a:spcAft>
              <a:buSzPts val="1216"/>
              <a:buNone/>
              <a:defRPr sz="1600" b="1"/>
            </a:lvl9pPr>
          </a:lstStyle>
          <a:p>
            <a:endParaRPr/>
          </a:p>
        </p:txBody>
      </p:sp>
      <p:sp>
        <p:nvSpPr>
          <p:cNvPr id="128" name="Google Shape;128;p23"/>
          <p:cNvSpPr txBox="1">
            <a:spLocks noGrp="1"/>
          </p:cNvSpPr>
          <p:nvPr>
            <p:ph type="body" idx="2"/>
          </p:nvPr>
        </p:nvSpPr>
        <p:spPr>
          <a:xfrm>
            <a:off x="1041721" y="2974694"/>
            <a:ext cx="3419856" cy="2835797"/>
          </a:xfrm>
          <a:prstGeom prst="rect">
            <a:avLst/>
          </a:prstGeom>
          <a:noFill/>
          <a:ln>
            <a:noFill/>
          </a:ln>
        </p:spPr>
        <p:txBody>
          <a:bodyPr spcFirstLastPara="1" wrap="square" lIns="91425" tIns="45700" rIns="91425" bIns="45700" anchor="t" anchorCtr="0">
            <a:normAutofit/>
          </a:bodyPr>
          <a:lstStyle>
            <a:lvl1pPr marL="457200" lvl="0" indent="-344424" algn="l">
              <a:spcBef>
                <a:spcPts val="480"/>
              </a:spcBef>
              <a:spcAft>
                <a:spcPts val="0"/>
              </a:spcAft>
              <a:buSzPts val="1824"/>
              <a:buChar char="🞇"/>
              <a:defRPr sz="2400"/>
            </a:lvl1pPr>
            <a:lvl2pPr marL="914400" lvl="1" indent="-325119" algn="l">
              <a:spcBef>
                <a:spcPts val="400"/>
              </a:spcBef>
              <a:spcAft>
                <a:spcPts val="0"/>
              </a:spcAft>
              <a:buSzPts val="1520"/>
              <a:buChar char="🞇"/>
              <a:defRPr sz="2000"/>
            </a:lvl2pPr>
            <a:lvl3pPr marL="1371600" lvl="2" indent="-315467" algn="l">
              <a:spcBef>
                <a:spcPts val="360"/>
              </a:spcBef>
              <a:spcAft>
                <a:spcPts val="0"/>
              </a:spcAft>
              <a:buSzPts val="1368"/>
              <a:buChar char="🞇"/>
              <a:defRPr sz="1800"/>
            </a:lvl3pPr>
            <a:lvl4pPr marL="1828800" lvl="3" indent="-305816" algn="l">
              <a:spcBef>
                <a:spcPts val="320"/>
              </a:spcBef>
              <a:spcAft>
                <a:spcPts val="0"/>
              </a:spcAft>
              <a:buSzPts val="1216"/>
              <a:buChar char="🞇"/>
              <a:defRPr sz="1600"/>
            </a:lvl4pPr>
            <a:lvl5pPr marL="2286000" lvl="4" indent="-305816" algn="l">
              <a:spcBef>
                <a:spcPts val="320"/>
              </a:spcBef>
              <a:spcAft>
                <a:spcPts val="0"/>
              </a:spcAft>
              <a:buSzPts val="1216"/>
              <a:buChar char="🞇"/>
              <a:defRPr sz="1600"/>
            </a:lvl5pPr>
            <a:lvl6pPr marL="2743200" lvl="5" indent="-305816" algn="l">
              <a:spcBef>
                <a:spcPts val="320"/>
              </a:spcBef>
              <a:spcAft>
                <a:spcPts val="0"/>
              </a:spcAft>
              <a:buSzPts val="1216"/>
              <a:buChar char="🞇"/>
              <a:defRPr sz="1600"/>
            </a:lvl6pPr>
            <a:lvl7pPr marL="3200400" lvl="6" indent="-305816" algn="l">
              <a:spcBef>
                <a:spcPts val="320"/>
              </a:spcBef>
              <a:spcAft>
                <a:spcPts val="0"/>
              </a:spcAft>
              <a:buSzPts val="1216"/>
              <a:buChar char="🞇"/>
              <a:defRPr sz="1600"/>
            </a:lvl7pPr>
            <a:lvl8pPr marL="3657600" lvl="7" indent="-305815" algn="l">
              <a:spcBef>
                <a:spcPts val="320"/>
              </a:spcBef>
              <a:spcAft>
                <a:spcPts val="0"/>
              </a:spcAft>
              <a:buSzPts val="1216"/>
              <a:buChar char="🞇"/>
              <a:defRPr sz="1600"/>
            </a:lvl8pPr>
            <a:lvl9pPr marL="4114800" lvl="8" indent="-305815" algn="l">
              <a:spcBef>
                <a:spcPts val="320"/>
              </a:spcBef>
              <a:spcAft>
                <a:spcPts val="0"/>
              </a:spcAft>
              <a:buSzPts val="1216"/>
              <a:buChar char="🞇"/>
              <a:defRPr sz="1600"/>
            </a:lvl9pPr>
          </a:lstStyle>
          <a:p>
            <a:endParaRPr/>
          </a:p>
        </p:txBody>
      </p:sp>
      <p:sp>
        <p:nvSpPr>
          <p:cNvPr id="129" name="Google Shape;129;p23"/>
          <p:cNvSpPr txBox="1">
            <a:spLocks noGrp="1"/>
          </p:cNvSpPr>
          <p:nvPr>
            <p:ph type="body" idx="3"/>
          </p:nvPr>
        </p:nvSpPr>
        <p:spPr>
          <a:xfrm>
            <a:off x="5011837" y="2316010"/>
            <a:ext cx="3055717" cy="639762"/>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SzPts val="1824"/>
              <a:buNone/>
              <a:defRPr sz="2400" b="1">
                <a:solidFill>
                  <a:schemeClr val="accent1"/>
                </a:solidFill>
              </a:defRPr>
            </a:lvl1pPr>
            <a:lvl2pPr marL="914400" lvl="1" indent="-228600" algn="l">
              <a:spcBef>
                <a:spcPts val="400"/>
              </a:spcBef>
              <a:spcAft>
                <a:spcPts val="0"/>
              </a:spcAft>
              <a:buSzPts val="1520"/>
              <a:buNone/>
              <a:defRPr sz="2000" b="1"/>
            </a:lvl2pPr>
            <a:lvl3pPr marL="1371600" lvl="2" indent="-228600" algn="l">
              <a:spcBef>
                <a:spcPts val="360"/>
              </a:spcBef>
              <a:spcAft>
                <a:spcPts val="0"/>
              </a:spcAft>
              <a:buSzPts val="1368"/>
              <a:buNone/>
              <a:defRPr sz="1800" b="1"/>
            </a:lvl3pPr>
            <a:lvl4pPr marL="1828800" lvl="3" indent="-228600" algn="l">
              <a:spcBef>
                <a:spcPts val="320"/>
              </a:spcBef>
              <a:spcAft>
                <a:spcPts val="0"/>
              </a:spcAft>
              <a:buSzPts val="1216"/>
              <a:buNone/>
              <a:defRPr sz="1600" b="1"/>
            </a:lvl4pPr>
            <a:lvl5pPr marL="2286000" lvl="4" indent="-228600" algn="l">
              <a:spcBef>
                <a:spcPts val="320"/>
              </a:spcBef>
              <a:spcAft>
                <a:spcPts val="0"/>
              </a:spcAft>
              <a:buSzPts val="1216"/>
              <a:buNone/>
              <a:defRPr sz="1600" b="1"/>
            </a:lvl5pPr>
            <a:lvl6pPr marL="2743200" lvl="5" indent="-228600" algn="l">
              <a:spcBef>
                <a:spcPts val="320"/>
              </a:spcBef>
              <a:spcAft>
                <a:spcPts val="0"/>
              </a:spcAft>
              <a:buSzPts val="1216"/>
              <a:buNone/>
              <a:defRPr sz="1600" b="1"/>
            </a:lvl6pPr>
            <a:lvl7pPr marL="3200400" lvl="6" indent="-228600" algn="l">
              <a:spcBef>
                <a:spcPts val="320"/>
              </a:spcBef>
              <a:spcAft>
                <a:spcPts val="0"/>
              </a:spcAft>
              <a:buSzPts val="1216"/>
              <a:buNone/>
              <a:defRPr sz="1600" b="1"/>
            </a:lvl7pPr>
            <a:lvl8pPr marL="3657600" lvl="7" indent="-228600" algn="l">
              <a:spcBef>
                <a:spcPts val="320"/>
              </a:spcBef>
              <a:spcAft>
                <a:spcPts val="0"/>
              </a:spcAft>
              <a:buSzPts val="1216"/>
              <a:buNone/>
              <a:defRPr sz="1600" b="1"/>
            </a:lvl8pPr>
            <a:lvl9pPr marL="4114800" lvl="8" indent="-228600" algn="l">
              <a:spcBef>
                <a:spcPts val="320"/>
              </a:spcBef>
              <a:spcAft>
                <a:spcPts val="0"/>
              </a:spcAft>
              <a:buSzPts val="1216"/>
              <a:buNone/>
              <a:defRPr sz="1600" b="1"/>
            </a:lvl9pPr>
          </a:lstStyle>
          <a:p>
            <a:endParaRPr/>
          </a:p>
        </p:txBody>
      </p:sp>
      <p:sp>
        <p:nvSpPr>
          <p:cNvPr id="130" name="Google Shape;130;p23"/>
          <p:cNvSpPr txBox="1">
            <a:spLocks noGrp="1"/>
          </p:cNvSpPr>
          <p:nvPr>
            <p:ph type="body" idx="4"/>
          </p:nvPr>
        </p:nvSpPr>
        <p:spPr>
          <a:xfrm>
            <a:off x="4645152" y="2974694"/>
            <a:ext cx="3419856" cy="2835797"/>
          </a:xfrm>
          <a:prstGeom prst="rect">
            <a:avLst/>
          </a:prstGeom>
          <a:noFill/>
          <a:ln>
            <a:noFill/>
          </a:ln>
        </p:spPr>
        <p:txBody>
          <a:bodyPr spcFirstLastPara="1" wrap="square" lIns="91425" tIns="45700" rIns="91425" bIns="45700" anchor="t" anchorCtr="0">
            <a:normAutofit/>
          </a:bodyPr>
          <a:lstStyle>
            <a:lvl1pPr marL="457200" lvl="0" indent="-344424" algn="l">
              <a:spcBef>
                <a:spcPts val="480"/>
              </a:spcBef>
              <a:spcAft>
                <a:spcPts val="0"/>
              </a:spcAft>
              <a:buSzPts val="1824"/>
              <a:buChar char="🞇"/>
              <a:defRPr sz="2400"/>
            </a:lvl1pPr>
            <a:lvl2pPr marL="914400" lvl="1" indent="-325119" algn="l">
              <a:spcBef>
                <a:spcPts val="400"/>
              </a:spcBef>
              <a:spcAft>
                <a:spcPts val="0"/>
              </a:spcAft>
              <a:buSzPts val="1520"/>
              <a:buChar char="🞇"/>
              <a:defRPr sz="2000"/>
            </a:lvl2pPr>
            <a:lvl3pPr marL="1371600" lvl="2" indent="-315467" algn="l">
              <a:spcBef>
                <a:spcPts val="360"/>
              </a:spcBef>
              <a:spcAft>
                <a:spcPts val="0"/>
              </a:spcAft>
              <a:buSzPts val="1368"/>
              <a:buChar char="🞇"/>
              <a:defRPr sz="1800"/>
            </a:lvl3pPr>
            <a:lvl4pPr marL="1828800" lvl="3" indent="-305816" algn="l">
              <a:spcBef>
                <a:spcPts val="320"/>
              </a:spcBef>
              <a:spcAft>
                <a:spcPts val="0"/>
              </a:spcAft>
              <a:buSzPts val="1216"/>
              <a:buChar char="🞇"/>
              <a:defRPr sz="1600"/>
            </a:lvl4pPr>
            <a:lvl5pPr marL="2286000" lvl="4" indent="-305816" algn="l">
              <a:spcBef>
                <a:spcPts val="320"/>
              </a:spcBef>
              <a:spcAft>
                <a:spcPts val="0"/>
              </a:spcAft>
              <a:buSzPts val="1216"/>
              <a:buChar char="🞇"/>
              <a:defRPr sz="1600"/>
            </a:lvl5pPr>
            <a:lvl6pPr marL="2743200" lvl="5" indent="-305816" algn="l">
              <a:spcBef>
                <a:spcPts val="320"/>
              </a:spcBef>
              <a:spcAft>
                <a:spcPts val="0"/>
              </a:spcAft>
              <a:buSzPts val="1216"/>
              <a:buChar char="🞇"/>
              <a:defRPr sz="1600"/>
            </a:lvl6pPr>
            <a:lvl7pPr marL="3200400" lvl="6" indent="-305816" algn="l">
              <a:spcBef>
                <a:spcPts val="320"/>
              </a:spcBef>
              <a:spcAft>
                <a:spcPts val="0"/>
              </a:spcAft>
              <a:buSzPts val="1216"/>
              <a:buChar char="🞇"/>
              <a:defRPr sz="1600"/>
            </a:lvl7pPr>
            <a:lvl8pPr marL="3657600" lvl="7" indent="-305815" algn="l">
              <a:spcBef>
                <a:spcPts val="320"/>
              </a:spcBef>
              <a:spcAft>
                <a:spcPts val="0"/>
              </a:spcAft>
              <a:buSzPts val="1216"/>
              <a:buChar char="🞇"/>
              <a:defRPr sz="1600"/>
            </a:lvl8pPr>
            <a:lvl9pPr marL="4114800" lvl="8" indent="-305815" algn="l">
              <a:spcBef>
                <a:spcPts val="320"/>
              </a:spcBef>
              <a:spcAft>
                <a:spcPts val="0"/>
              </a:spcAft>
              <a:buSzPts val="1216"/>
              <a:buChar char="🞇"/>
              <a:defRPr sz="1600"/>
            </a:lvl9pPr>
          </a:lstStyle>
          <a:p>
            <a:endParaRPr/>
          </a:p>
        </p:txBody>
      </p:sp>
      <p:sp>
        <p:nvSpPr>
          <p:cNvPr id="131" name="Google Shape;131;p23"/>
          <p:cNvSpPr txBox="1">
            <a:spLocks noGrp="1"/>
          </p:cNvSpPr>
          <p:nvPr>
            <p:ph type="dt" idx="10"/>
          </p:nvPr>
        </p:nvSpPr>
        <p:spPr>
          <a:xfrm>
            <a:off x="5997388" y="224492"/>
            <a:ext cx="2133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2" name="Google Shape;132;p23"/>
          <p:cNvSpPr txBox="1">
            <a:spLocks noGrp="1"/>
          </p:cNvSpPr>
          <p:nvPr>
            <p:ph type="ftr" idx="11"/>
          </p:nvPr>
        </p:nvSpPr>
        <p:spPr>
          <a:xfrm>
            <a:off x="4641448" y="5852160"/>
            <a:ext cx="350215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3" name="Google Shape;133;p23"/>
          <p:cNvSpPr txBox="1">
            <a:spLocks noGrp="1"/>
          </p:cNvSpPr>
          <p:nvPr>
            <p:ph type="sldNum" idx="12"/>
          </p:nvPr>
        </p:nvSpPr>
        <p:spPr>
          <a:xfrm>
            <a:off x="4649096" y="224491"/>
            <a:ext cx="1332156"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4"/>
        <p:cNvGrpSpPr/>
        <p:nvPr/>
      </p:nvGrpSpPr>
      <p:grpSpPr>
        <a:xfrm>
          <a:off x="0" y="0"/>
          <a:ext cx="0" cy="0"/>
          <a:chOff x="0" y="0"/>
          <a:chExt cx="0" cy="0"/>
        </a:xfrm>
      </p:grpSpPr>
      <p:sp>
        <p:nvSpPr>
          <p:cNvPr id="135" name="Google Shape;135;p24"/>
          <p:cNvSpPr txBox="1">
            <a:spLocks noGrp="1"/>
          </p:cNvSpPr>
          <p:nvPr>
            <p:ph type="title"/>
          </p:nvPr>
        </p:nvSpPr>
        <p:spPr>
          <a:xfrm>
            <a:off x="1043490" y="1027664"/>
            <a:ext cx="7024744" cy="114300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6" name="Google Shape;136;p24"/>
          <p:cNvSpPr txBox="1">
            <a:spLocks noGrp="1"/>
          </p:cNvSpPr>
          <p:nvPr>
            <p:ph type="dt" idx="10"/>
          </p:nvPr>
        </p:nvSpPr>
        <p:spPr>
          <a:xfrm>
            <a:off x="5997388" y="224492"/>
            <a:ext cx="2133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7" name="Google Shape;137;p24"/>
          <p:cNvSpPr txBox="1">
            <a:spLocks noGrp="1"/>
          </p:cNvSpPr>
          <p:nvPr>
            <p:ph type="ftr" idx="11"/>
          </p:nvPr>
        </p:nvSpPr>
        <p:spPr>
          <a:xfrm>
            <a:off x="4641448" y="5852160"/>
            <a:ext cx="350215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8" name="Google Shape;138;p24"/>
          <p:cNvSpPr txBox="1">
            <a:spLocks noGrp="1"/>
          </p:cNvSpPr>
          <p:nvPr>
            <p:ph type="sldNum" idx="12"/>
          </p:nvPr>
        </p:nvSpPr>
        <p:spPr>
          <a:xfrm>
            <a:off x="4649096" y="224491"/>
            <a:ext cx="1332156"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39"/>
        <p:cNvGrpSpPr/>
        <p:nvPr/>
      </p:nvGrpSpPr>
      <p:grpSpPr>
        <a:xfrm>
          <a:off x="0" y="0"/>
          <a:ext cx="0" cy="0"/>
          <a:chOff x="0" y="0"/>
          <a:chExt cx="0" cy="0"/>
        </a:xfrm>
      </p:grpSpPr>
      <p:sp>
        <p:nvSpPr>
          <p:cNvPr id="140" name="Google Shape;140;p25"/>
          <p:cNvSpPr txBox="1">
            <a:spLocks noGrp="1"/>
          </p:cNvSpPr>
          <p:nvPr>
            <p:ph type="dt" idx="10"/>
          </p:nvPr>
        </p:nvSpPr>
        <p:spPr>
          <a:xfrm>
            <a:off x="5997388" y="224492"/>
            <a:ext cx="2133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1" name="Google Shape;141;p25"/>
          <p:cNvSpPr txBox="1">
            <a:spLocks noGrp="1"/>
          </p:cNvSpPr>
          <p:nvPr>
            <p:ph type="ftr" idx="11"/>
          </p:nvPr>
        </p:nvSpPr>
        <p:spPr>
          <a:xfrm>
            <a:off x="4641448" y="5852160"/>
            <a:ext cx="3502152"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2" name="Google Shape;142;p25"/>
          <p:cNvSpPr txBox="1">
            <a:spLocks noGrp="1"/>
          </p:cNvSpPr>
          <p:nvPr>
            <p:ph type="sldNum" idx="12"/>
          </p:nvPr>
        </p:nvSpPr>
        <p:spPr>
          <a:xfrm>
            <a:off x="4649096" y="224491"/>
            <a:ext cx="1332156"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143"/>
        <p:cNvGrpSpPr/>
        <p:nvPr/>
      </p:nvGrpSpPr>
      <p:grpSpPr>
        <a:xfrm>
          <a:off x="0" y="0"/>
          <a:ext cx="0" cy="0"/>
          <a:chOff x="0" y="0"/>
          <a:chExt cx="0" cy="0"/>
        </a:xfrm>
      </p:grpSpPr>
      <p:grpSp>
        <p:nvGrpSpPr>
          <p:cNvPr id="144" name="Google Shape;144;p26"/>
          <p:cNvGrpSpPr/>
          <p:nvPr/>
        </p:nvGrpSpPr>
        <p:grpSpPr>
          <a:xfrm>
            <a:off x="-644959" y="0"/>
            <a:ext cx="10458653" cy="7117071"/>
            <a:chOff x="-644959" y="0"/>
            <a:chExt cx="10458653" cy="7117071"/>
          </a:xfrm>
        </p:grpSpPr>
        <p:grpSp>
          <p:nvGrpSpPr>
            <p:cNvPr id="145" name="Google Shape;145;p26"/>
            <p:cNvGrpSpPr/>
            <p:nvPr/>
          </p:nvGrpSpPr>
          <p:grpSpPr>
            <a:xfrm>
              <a:off x="0" y="0"/>
              <a:ext cx="9144000" cy="6858000"/>
              <a:chOff x="0" y="0"/>
              <a:chExt cx="9144000" cy="6858000"/>
            </a:xfrm>
          </p:grpSpPr>
          <p:grpSp>
            <p:nvGrpSpPr>
              <p:cNvPr id="146" name="Google Shape;146;p26"/>
              <p:cNvGrpSpPr/>
              <p:nvPr/>
            </p:nvGrpSpPr>
            <p:grpSpPr>
              <a:xfrm>
                <a:off x="0" y="0"/>
                <a:ext cx="2514600" cy="6858000"/>
                <a:chOff x="0" y="0"/>
                <a:chExt cx="2514600" cy="6858000"/>
              </a:xfrm>
            </p:grpSpPr>
            <p:sp>
              <p:nvSpPr>
                <p:cNvPr id="147" name="Google Shape;147;p26"/>
                <p:cNvSpPr/>
                <p:nvPr/>
              </p:nvSpPr>
              <p:spPr>
                <a:xfrm>
                  <a:off x="914400" y="0"/>
                  <a:ext cx="1600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48" name="Google Shape;148;p26"/>
                <p:cNvSpPr/>
                <p:nvPr/>
              </p:nvSpPr>
              <p:spPr>
                <a:xfrm>
                  <a:off x="0" y="0"/>
                  <a:ext cx="457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49" name="Google Shape;149;p26"/>
                <p:cNvSpPr/>
                <p:nvPr/>
              </p:nvSpPr>
              <p:spPr>
                <a:xfrm>
                  <a:off x="228600" y="0"/>
                  <a:ext cx="7620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grpSp>
          <p:grpSp>
            <p:nvGrpSpPr>
              <p:cNvPr id="150" name="Google Shape;150;p26"/>
              <p:cNvGrpSpPr/>
              <p:nvPr/>
            </p:nvGrpSpPr>
            <p:grpSpPr>
              <a:xfrm>
                <a:off x="422910" y="0"/>
                <a:ext cx="2514600" cy="6858000"/>
                <a:chOff x="0" y="0"/>
                <a:chExt cx="2514600" cy="6858000"/>
              </a:xfrm>
            </p:grpSpPr>
            <p:sp>
              <p:nvSpPr>
                <p:cNvPr id="151" name="Google Shape;151;p26"/>
                <p:cNvSpPr/>
                <p:nvPr/>
              </p:nvSpPr>
              <p:spPr>
                <a:xfrm>
                  <a:off x="914400" y="0"/>
                  <a:ext cx="1600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52" name="Google Shape;152;p26"/>
                <p:cNvSpPr/>
                <p:nvPr/>
              </p:nvSpPr>
              <p:spPr>
                <a:xfrm>
                  <a:off x="0" y="0"/>
                  <a:ext cx="457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53" name="Google Shape;153;p26"/>
                <p:cNvSpPr/>
                <p:nvPr/>
              </p:nvSpPr>
              <p:spPr>
                <a:xfrm>
                  <a:off x="228600" y="0"/>
                  <a:ext cx="7620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grpSp>
          <p:grpSp>
            <p:nvGrpSpPr>
              <p:cNvPr id="154" name="Google Shape;154;p26"/>
              <p:cNvGrpSpPr/>
              <p:nvPr/>
            </p:nvGrpSpPr>
            <p:grpSpPr>
              <a:xfrm rot="10800000">
                <a:off x="6629400" y="0"/>
                <a:ext cx="2514600" cy="6858000"/>
                <a:chOff x="0" y="0"/>
                <a:chExt cx="2514600" cy="6858000"/>
              </a:xfrm>
            </p:grpSpPr>
            <p:sp>
              <p:nvSpPr>
                <p:cNvPr id="155" name="Google Shape;155;p26"/>
                <p:cNvSpPr/>
                <p:nvPr/>
              </p:nvSpPr>
              <p:spPr>
                <a:xfrm>
                  <a:off x="914400" y="0"/>
                  <a:ext cx="1600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56" name="Google Shape;156;p26"/>
                <p:cNvSpPr/>
                <p:nvPr/>
              </p:nvSpPr>
              <p:spPr>
                <a:xfrm>
                  <a:off x="0" y="0"/>
                  <a:ext cx="457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57" name="Google Shape;157;p26"/>
                <p:cNvSpPr/>
                <p:nvPr/>
              </p:nvSpPr>
              <p:spPr>
                <a:xfrm>
                  <a:off x="228600" y="0"/>
                  <a:ext cx="7620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grpSp>
          <p:sp>
            <p:nvSpPr>
              <p:cNvPr id="158" name="Google Shape;158;p26"/>
              <p:cNvSpPr/>
              <p:nvPr/>
            </p:nvSpPr>
            <p:spPr>
              <a:xfrm>
                <a:off x="3810000" y="0"/>
                <a:ext cx="28194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59" name="Google Shape;159;p26"/>
              <p:cNvSpPr/>
              <p:nvPr/>
            </p:nvSpPr>
            <p:spPr>
              <a:xfrm>
                <a:off x="2895600" y="0"/>
                <a:ext cx="457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60" name="Google Shape;160;p26"/>
              <p:cNvSpPr/>
              <p:nvPr/>
            </p:nvSpPr>
            <p:spPr>
              <a:xfrm>
                <a:off x="3124200" y="0"/>
                <a:ext cx="7620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grpSp>
        <p:sp>
          <p:nvSpPr>
            <p:cNvPr id="161" name="Google Shape;161;p26"/>
            <p:cNvSpPr/>
            <p:nvPr/>
          </p:nvSpPr>
          <p:spPr>
            <a:xfrm>
              <a:off x="-11875" y="5035138"/>
              <a:ext cx="9144000" cy="1175655"/>
            </a:xfrm>
            <a:custGeom>
              <a:avLst/>
              <a:gdLst/>
              <a:ahLst/>
              <a:cxnLst/>
              <a:rect l="l" t="t" r="r" b="b"/>
              <a:pathLst>
                <a:path w="9144000" h="1175655" extrusionOk="0">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noFill/>
            <a:ln w="9525" cap="flat" cmpd="sng">
              <a:solidFill>
                <a:schemeClr val="lt1">
                  <a:alpha val="2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entury Gothic"/>
                <a:ea typeface="Century Gothic"/>
                <a:cs typeface="Century Gothic"/>
                <a:sym typeface="Century Gothic"/>
              </a:endParaRPr>
            </a:p>
          </p:txBody>
        </p:sp>
        <p:sp>
          <p:nvSpPr>
            <p:cNvPr id="162" name="Google Shape;162;p26"/>
            <p:cNvSpPr/>
            <p:nvPr/>
          </p:nvSpPr>
          <p:spPr>
            <a:xfrm>
              <a:off x="-11875" y="3467595"/>
              <a:ext cx="9144000" cy="890650"/>
            </a:xfrm>
            <a:custGeom>
              <a:avLst/>
              <a:gdLst/>
              <a:ahLst/>
              <a:cxnLst/>
              <a:rect l="l" t="t" r="r" b="b"/>
              <a:pathLst>
                <a:path w="9144000" h="890650" extrusionOk="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noFill/>
            <a:ln w="9525" cap="flat" cmpd="sng">
              <a:solidFill>
                <a:schemeClr val="lt1">
                  <a:alpha val="2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entury Gothic"/>
                <a:ea typeface="Century Gothic"/>
                <a:cs typeface="Century Gothic"/>
                <a:sym typeface="Century Gothic"/>
              </a:endParaRPr>
            </a:p>
          </p:txBody>
        </p:sp>
        <p:sp>
          <p:nvSpPr>
            <p:cNvPr id="163" name="Google Shape;163;p26"/>
            <p:cNvSpPr/>
            <p:nvPr/>
          </p:nvSpPr>
          <p:spPr>
            <a:xfrm>
              <a:off x="-23751" y="5640779"/>
              <a:ext cx="3004457" cy="1211283"/>
            </a:xfrm>
            <a:custGeom>
              <a:avLst/>
              <a:gdLst/>
              <a:ahLst/>
              <a:cxnLst/>
              <a:rect l="l" t="t" r="r" b="b"/>
              <a:pathLst>
                <a:path w="3004457" h="1211283" extrusionOk="0">
                  <a:moveTo>
                    <a:pt x="0" y="0"/>
                  </a:moveTo>
                  <a:cubicBezTo>
                    <a:pt x="1103415" y="501732"/>
                    <a:pt x="2206831" y="1003465"/>
                    <a:pt x="3004457" y="1211283"/>
                  </a:cubicBezTo>
                </a:path>
              </a:pathLst>
            </a:custGeom>
            <a:noFill/>
            <a:ln w="9525" cap="flat" cmpd="sng">
              <a:solidFill>
                <a:schemeClr val="lt1">
                  <a:alpha val="2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entury Gothic"/>
                <a:ea typeface="Century Gothic"/>
                <a:cs typeface="Century Gothic"/>
                <a:sym typeface="Century Gothic"/>
              </a:endParaRPr>
            </a:p>
          </p:txBody>
        </p:sp>
        <p:sp>
          <p:nvSpPr>
            <p:cNvPr id="164" name="Google Shape;164;p26"/>
            <p:cNvSpPr/>
            <p:nvPr/>
          </p:nvSpPr>
          <p:spPr>
            <a:xfrm>
              <a:off x="-11875" y="5284519"/>
              <a:ext cx="9144000" cy="1478478"/>
            </a:xfrm>
            <a:custGeom>
              <a:avLst/>
              <a:gdLst/>
              <a:ahLst/>
              <a:cxnLst/>
              <a:rect l="l" t="t" r="r" b="b"/>
              <a:pathLst>
                <a:path w="9144000" h="1478478" extrusionOk="0">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noFill/>
            <a:ln w="9525" cap="flat" cmpd="sng">
              <a:solidFill>
                <a:schemeClr val="lt1">
                  <a:alpha val="2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entury Gothic"/>
                <a:ea typeface="Century Gothic"/>
                <a:cs typeface="Century Gothic"/>
                <a:sym typeface="Century Gothic"/>
              </a:endParaRPr>
            </a:p>
          </p:txBody>
        </p:sp>
        <p:sp>
          <p:nvSpPr>
            <p:cNvPr id="165" name="Google Shape;165;p26"/>
            <p:cNvSpPr/>
            <p:nvPr/>
          </p:nvSpPr>
          <p:spPr>
            <a:xfrm>
              <a:off x="2137558" y="5132120"/>
              <a:ext cx="6982691" cy="1719942"/>
            </a:xfrm>
            <a:custGeom>
              <a:avLst/>
              <a:gdLst/>
              <a:ahLst/>
              <a:cxnLst/>
              <a:rect l="l" t="t" r="r" b="b"/>
              <a:pathLst>
                <a:path w="6982691" h="1719942" extrusionOk="0">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noFill/>
            <a:ln w="9525" cap="flat" cmpd="sng">
              <a:solidFill>
                <a:schemeClr val="lt1">
                  <a:alpha val="2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entury Gothic"/>
                <a:ea typeface="Century Gothic"/>
                <a:cs typeface="Century Gothic"/>
                <a:sym typeface="Century Gothic"/>
              </a:endParaRPr>
            </a:p>
          </p:txBody>
        </p:sp>
        <p:sp>
          <p:nvSpPr>
            <p:cNvPr id="166" name="Google Shape;166;p26"/>
            <p:cNvSpPr/>
            <p:nvPr/>
          </p:nvSpPr>
          <p:spPr>
            <a:xfrm rot="1800000">
              <a:off x="2996165" y="2859252"/>
              <a:ext cx="1601400" cy="1388236"/>
            </a:xfrm>
            <a:prstGeom prst="hexagon">
              <a:avLst>
                <a:gd name="adj" fmla="val 28544"/>
                <a:gd name="vf" fmla="val 115470"/>
              </a:avLst>
            </a:prstGeom>
            <a:solidFill>
              <a:schemeClr val="lt1">
                <a:alpha val="9803"/>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67" name="Google Shape;167;p26"/>
            <p:cNvSpPr/>
            <p:nvPr/>
          </p:nvSpPr>
          <p:spPr>
            <a:xfrm rot="1800000">
              <a:off x="3720065" y="4126078"/>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68" name="Google Shape;168;p26"/>
            <p:cNvSpPr/>
            <p:nvPr/>
          </p:nvSpPr>
          <p:spPr>
            <a:xfrm rot="1800000">
              <a:off x="3729591" y="1592427"/>
              <a:ext cx="1601400" cy="1388236"/>
            </a:xfrm>
            <a:prstGeom prst="hexagon">
              <a:avLst>
                <a:gd name="adj" fmla="val 28544"/>
                <a:gd name="vf" fmla="val 115470"/>
              </a:avLst>
            </a:prstGeom>
            <a:solidFill>
              <a:schemeClr val="lt1">
                <a:alpha val="6666"/>
              </a:schemeClr>
            </a:solidFill>
            <a:ln w="12700" cap="flat" cmpd="sng">
              <a:solidFill>
                <a:schemeClr val="lt1">
                  <a:alpha val="7843"/>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69" name="Google Shape;169;p26"/>
            <p:cNvSpPr/>
            <p:nvPr/>
          </p:nvSpPr>
          <p:spPr>
            <a:xfrm rot="1800000">
              <a:off x="2977115" y="325603"/>
              <a:ext cx="1601400" cy="1388236"/>
            </a:xfrm>
            <a:prstGeom prst="hexagon">
              <a:avLst>
                <a:gd name="adj" fmla="val 28544"/>
                <a:gd name="vf" fmla="val 115470"/>
              </a:avLst>
            </a:prstGeom>
            <a:solidFill>
              <a:schemeClr val="lt1">
                <a:alpha val="3921"/>
              </a:schemeClr>
            </a:solidFill>
            <a:ln w="12700" cap="flat" cmpd="sng">
              <a:solidFill>
                <a:schemeClr val="lt1">
                  <a:alpha val="7843"/>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70" name="Google Shape;170;p26"/>
            <p:cNvSpPr/>
            <p:nvPr/>
          </p:nvSpPr>
          <p:spPr>
            <a:xfrm rot="1800000">
              <a:off x="4463014" y="5383378"/>
              <a:ext cx="1601400" cy="1388236"/>
            </a:xfrm>
            <a:prstGeom prst="hexagon">
              <a:avLst>
                <a:gd name="adj" fmla="val 28544"/>
                <a:gd name="vf" fmla="val 115470"/>
              </a:avLst>
            </a:prstGeom>
            <a:solidFill>
              <a:schemeClr val="lt1">
                <a:alpha val="5882"/>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71" name="Google Shape;171;p26"/>
            <p:cNvSpPr/>
            <p:nvPr/>
          </p:nvSpPr>
          <p:spPr>
            <a:xfrm rot="1800000">
              <a:off x="-382404" y="4201528"/>
              <a:ext cx="1261499" cy="1388236"/>
            </a:xfrm>
            <a:custGeom>
              <a:avLst/>
              <a:gdLst/>
              <a:ahLst/>
              <a:cxnLst/>
              <a:rect l="l" t="t" r="r" b="b"/>
              <a:pathLst>
                <a:path w="1261499" h="1388236" extrusionOk="0">
                  <a:moveTo>
                    <a:pt x="0" y="105098"/>
                  </a:moveTo>
                  <a:lnTo>
                    <a:pt x="56357" y="0"/>
                  </a:lnTo>
                  <a:lnTo>
                    <a:pt x="865241" y="0"/>
                  </a:lnTo>
                  <a:lnTo>
                    <a:pt x="1261499" y="694118"/>
                  </a:lnTo>
                  <a:lnTo>
                    <a:pt x="865241" y="1388236"/>
                  </a:lnTo>
                  <a:lnTo>
                    <a:pt x="744578" y="1387893"/>
                  </a:lnTo>
                  <a:lnTo>
                    <a:pt x="0" y="105098"/>
                  </a:lnTo>
                  <a:close/>
                </a:path>
              </a:pathLst>
            </a:custGeom>
            <a:solidFill>
              <a:schemeClr val="lt1">
                <a:alpha val="9803"/>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72" name="Google Shape;172;p26"/>
            <p:cNvSpPr/>
            <p:nvPr/>
          </p:nvSpPr>
          <p:spPr>
            <a:xfrm rot="1800000">
              <a:off x="24365" y="5402429"/>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73" name="Google Shape;173;p26"/>
            <p:cNvSpPr/>
            <p:nvPr/>
          </p:nvSpPr>
          <p:spPr>
            <a:xfrm rot="1800000">
              <a:off x="52941" y="2849728"/>
              <a:ext cx="1601400" cy="1388236"/>
            </a:xfrm>
            <a:prstGeom prst="hexagon">
              <a:avLst>
                <a:gd name="adj" fmla="val 28544"/>
                <a:gd name="vf" fmla="val 115470"/>
              </a:avLst>
            </a:prstGeom>
            <a:solidFill>
              <a:schemeClr val="lt1">
                <a:alpha val="6666"/>
              </a:schemeClr>
            </a:solidFill>
            <a:ln w="12700" cap="flat" cmpd="sng">
              <a:solidFill>
                <a:schemeClr val="lt1">
                  <a:alpha val="7843"/>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74" name="Google Shape;174;p26"/>
            <p:cNvSpPr/>
            <p:nvPr/>
          </p:nvSpPr>
          <p:spPr>
            <a:xfrm rot="1800000">
              <a:off x="776840" y="4126077"/>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75" name="Google Shape;175;p26"/>
            <p:cNvSpPr/>
            <p:nvPr/>
          </p:nvSpPr>
          <p:spPr>
            <a:xfrm rot="1800000">
              <a:off x="1510265" y="5411953"/>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76" name="Google Shape;176;p26"/>
            <p:cNvSpPr/>
            <p:nvPr/>
          </p:nvSpPr>
          <p:spPr>
            <a:xfrm rot="1800000">
              <a:off x="1529316" y="2859252"/>
              <a:ext cx="1601400" cy="1388236"/>
            </a:xfrm>
            <a:prstGeom prst="hexagon">
              <a:avLst>
                <a:gd name="adj" fmla="val 28544"/>
                <a:gd name="vf" fmla="val 115470"/>
              </a:avLst>
            </a:prstGeom>
            <a:solidFill>
              <a:schemeClr val="lt1">
                <a:alpha val="6666"/>
              </a:schemeClr>
            </a:solidFill>
            <a:ln w="12700" cap="flat" cmpd="sng">
              <a:solidFill>
                <a:schemeClr val="lt1">
                  <a:alpha val="7843"/>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77" name="Google Shape;177;p26"/>
            <p:cNvSpPr/>
            <p:nvPr/>
          </p:nvSpPr>
          <p:spPr>
            <a:xfrm rot="1800000">
              <a:off x="795890" y="1563853"/>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78" name="Google Shape;178;p26"/>
            <p:cNvSpPr/>
            <p:nvPr/>
          </p:nvSpPr>
          <p:spPr>
            <a:xfrm rot="1800000">
              <a:off x="6806166" y="4145128"/>
              <a:ext cx="1601400" cy="1388236"/>
            </a:xfrm>
            <a:prstGeom prst="hexagon">
              <a:avLst>
                <a:gd name="adj" fmla="val 28544"/>
                <a:gd name="vf" fmla="val 115470"/>
              </a:avLst>
            </a:prstGeom>
            <a:solidFill>
              <a:schemeClr val="lt1">
                <a:alpha val="9803"/>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79" name="Google Shape;179;p26"/>
            <p:cNvSpPr/>
            <p:nvPr/>
          </p:nvSpPr>
          <p:spPr>
            <a:xfrm rot="1800000">
              <a:off x="7549116" y="5421479"/>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80" name="Google Shape;180;p26"/>
            <p:cNvSpPr/>
            <p:nvPr/>
          </p:nvSpPr>
          <p:spPr>
            <a:xfrm rot="1800000">
              <a:off x="7549117" y="2868778"/>
              <a:ext cx="1601400" cy="1388236"/>
            </a:xfrm>
            <a:prstGeom prst="hexagon">
              <a:avLst>
                <a:gd name="adj" fmla="val 28544"/>
                <a:gd name="vf" fmla="val 115470"/>
              </a:avLst>
            </a:prstGeom>
            <a:solidFill>
              <a:schemeClr val="lt1">
                <a:alpha val="6666"/>
              </a:schemeClr>
            </a:solidFill>
            <a:ln w="12700" cap="flat" cmpd="sng">
              <a:solidFill>
                <a:schemeClr val="lt1">
                  <a:alpha val="7843"/>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81" name="Google Shape;181;p26"/>
            <p:cNvSpPr/>
            <p:nvPr/>
          </p:nvSpPr>
          <p:spPr>
            <a:xfrm rot="1800000">
              <a:off x="8306521" y="4055629"/>
              <a:ext cx="1243407" cy="1388236"/>
            </a:xfrm>
            <a:custGeom>
              <a:avLst/>
              <a:gdLst/>
              <a:ahLst/>
              <a:cxnLst/>
              <a:rect l="l" t="t" r="r" b="b"/>
              <a:pathLst>
                <a:path w="1243407" h="1388236" extrusionOk="0">
                  <a:moveTo>
                    <a:pt x="0" y="694118"/>
                  </a:moveTo>
                  <a:lnTo>
                    <a:pt x="396258" y="0"/>
                  </a:lnTo>
                  <a:lnTo>
                    <a:pt x="474029" y="4016"/>
                  </a:lnTo>
                  <a:lnTo>
                    <a:pt x="1243407" y="1325983"/>
                  </a:lnTo>
                  <a:lnTo>
                    <a:pt x="1205142" y="1388236"/>
                  </a:lnTo>
                  <a:lnTo>
                    <a:pt x="396258" y="1388236"/>
                  </a:lnTo>
                  <a:lnTo>
                    <a:pt x="0" y="694118"/>
                  </a:lnTo>
                  <a:close/>
                </a:path>
              </a:pathLst>
            </a:custGeom>
            <a:solidFill>
              <a:schemeClr val="lt1">
                <a:alpha val="3921"/>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82" name="Google Shape;182;p26"/>
            <p:cNvSpPr/>
            <p:nvPr/>
          </p:nvSpPr>
          <p:spPr>
            <a:xfrm rot="1800000">
              <a:off x="8306771" y="1511524"/>
              <a:ext cx="1241871" cy="1388822"/>
            </a:xfrm>
            <a:custGeom>
              <a:avLst/>
              <a:gdLst/>
              <a:ahLst/>
              <a:cxnLst/>
              <a:rect l="l" t="t" r="r" b="b"/>
              <a:pathLst>
                <a:path w="1241871" h="1388822" extrusionOk="0">
                  <a:moveTo>
                    <a:pt x="0" y="694704"/>
                  </a:moveTo>
                  <a:lnTo>
                    <a:pt x="396258" y="586"/>
                  </a:lnTo>
                  <a:lnTo>
                    <a:pt x="482002" y="0"/>
                  </a:lnTo>
                  <a:lnTo>
                    <a:pt x="1241871" y="1323912"/>
                  </a:lnTo>
                  <a:lnTo>
                    <a:pt x="1205142" y="1388822"/>
                  </a:lnTo>
                  <a:lnTo>
                    <a:pt x="396258" y="1388822"/>
                  </a:lnTo>
                  <a:lnTo>
                    <a:pt x="0" y="694704"/>
                  </a:lnTo>
                  <a:close/>
                </a:path>
              </a:pathLst>
            </a:cu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grpSp>
      <p:sp>
        <p:nvSpPr>
          <p:cNvPr id="183" name="Google Shape;183;p26"/>
          <p:cNvSpPr/>
          <p:nvPr/>
        </p:nvSpPr>
        <p:spPr>
          <a:xfrm>
            <a:off x="4561242" y="-21511"/>
            <a:ext cx="3679116" cy="6271840"/>
          </a:xfrm>
          <a:prstGeom prst="rect">
            <a:avLst/>
          </a:prstGeom>
          <a:solidFill>
            <a:srgbClr val="F5F5F5"/>
          </a:solidFill>
          <a:ln w="15875" cap="flat" cmpd="sng">
            <a:solidFill>
              <a:srgbClr val="74A50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84" name="Google Shape;184;p26"/>
          <p:cNvSpPr/>
          <p:nvPr/>
        </p:nvSpPr>
        <p:spPr>
          <a:xfrm>
            <a:off x="4649096" y="-21510"/>
            <a:ext cx="3505200" cy="623938"/>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85" name="Google Shape;185;p26"/>
          <p:cNvSpPr txBox="1">
            <a:spLocks noGrp="1"/>
          </p:cNvSpPr>
          <p:nvPr>
            <p:ph type="dt" idx="10"/>
          </p:nvPr>
        </p:nvSpPr>
        <p:spPr>
          <a:xfrm>
            <a:off x="5997388" y="224492"/>
            <a:ext cx="2133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6" name="Google Shape;186;p26"/>
          <p:cNvSpPr txBox="1">
            <a:spLocks noGrp="1"/>
          </p:cNvSpPr>
          <p:nvPr>
            <p:ph type="sldNum" idx="12"/>
          </p:nvPr>
        </p:nvSpPr>
        <p:spPr>
          <a:xfrm>
            <a:off x="4649096" y="224491"/>
            <a:ext cx="1332156"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
        <p:nvSpPr>
          <p:cNvPr id="187" name="Google Shape;187;p26"/>
          <p:cNvSpPr/>
          <p:nvPr/>
        </p:nvSpPr>
        <p:spPr>
          <a:xfrm>
            <a:off x="905571" y="601883"/>
            <a:ext cx="3562257" cy="5648445"/>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88" name="Google Shape;188;p26"/>
          <p:cNvSpPr txBox="1">
            <a:spLocks noGrp="1"/>
          </p:cNvSpPr>
          <p:nvPr>
            <p:ph type="body" idx="1"/>
          </p:nvPr>
        </p:nvSpPr>
        <p:spPr>
          <a:xfrm>
            <a:off x="1145894" y="856527"/>
            <a:ext cx="3090440" cy="5150734"/>
          </a:xfrm>
          <a:prstGeom prst="rect">
            <a:avLst/>
          </a:prstGeom>
          <a:noFill/>
          <a:ln>
            <a:noFill/>
          </a:ln>
        </p:spPr>
        <p:txBody>
          <a:bodyPr spcFirstLastPara="1" wrap="square" lIns="91425" tIns="45700" rIns="91425" bIns="45700" anchor="t" anchorCtr="0">
            <a:normAutofit/>
          </a:bodyPr>
          <a:lstStyle>
            <a:lvl1pPr marL="457200" lvl="0" indent="-344424" algn="l">
              <a:spcBef>
                <a:spcPts val="480"/>
              </a:spcBef>
              <a:spcAft>
                <a:spcPts val="0"/>
              </a:spcAft>
              <a:buSzPts val="1824"/>
              <a:buChar char="🞇"/>
              <a:defRPr sz="2400"/>
            </a:lvl1pPr>
            <a:lvl2pPr marL="914400" lvl="1" indent="-334772" algn="l">
              <a:spcBef>
                <a:spcPts val="440"/>
              </a:spcBef>
              <a:spcAft>
                <a:spcPts val="0"/>
              </a:spcAft>
              <a:buSzPts val="1672"/>
              <a:buChar char="🞇"/>
              <a:defRPr sz="2200"/>
            </a:lvl2pPr>
            <a:lvl3pPr marL="1371600" lvl="2" indent="-325119" algn="l">
              <a:spcBef>
                <a:spcPts val="400"/>
              </a:spcBef>
              <a:spcAft>
                <a:spcPts val="0"/>
              </a:spcAft>
              <a:buSzPts val="1520"/>
              <a:buChar char="🞇"/>
              <a:defRPr sz="2000"/>
            </a:lvl3pPr>
            <a:lvl4pPr marL="1828800" lvl="3" indent="-315467" algn="l">
              <a:spcBef>
                <a:spcPts val="360"/>
              </a:spcBef>
              <a:spcAft>
                <a:spcPts val="0"/>
              </a:spcAft>
              <a:buSzPts val="1368"/>
              <a:buChar char="🞇"/>
              <a:defRPr sz="1800"/>
            </a:lvl4pPr>
            <a:lvl5pPr marL="2286000" lvl="4" indent="-305816" algn="l">
              <a:spcBef>
                <a:spcPts val="320"/>
              </a:spcBef>
              <a:spcAft>
                <a:spcPts val="0"/>
              </a:spcAft>
              <a:buSzPts val="1216"/>
              <a:buChar char="🞇"/>
              <a:defRPr sz="1600"/>
            </a:lvl5pPr>
            <a:lvl6pPr marL="2743200" lvl="5" indent="-325120" algn="l">
              <a:spcBef>
                <a:spcPts val="400"/>
              </a:spcBef>
              <a:spcAft>
                <a:spcPts val="0"/>
              </a:spcAft>
              <a:buSzPts val="1520"/>
              <a:buChar char="🞇"/>
              <a:defRPr sz="2000"/>
            </a:lvl6pPr>
            <a:lvl7pPr marL="3200400" lvl="6" indent="-325120" algn="l">
              <a:spcBef>
                <a:spcPts val="400"/>
              </a:spcBef>
              <a:spcAft>
                <a:spcPts val="0"/>
              </a:spcAft>
              <a:buSzPts val="1520"/>
              <a:buChar char="🞇"/>
              <a:defRPr sz="2000"/>
            </a:lvl7pPr>
            <a:lvl8pPr marL="3657600" lvl="7" indent="-325120" algn="l">
              <a:spcBef>
                <a:spcPts val="400"/>
              </a:spcBef>
              <a:spcAft>
                <a:spcPts val="0"/>
              </a:spcAft>
              <a:buSzPts val="1520"/>
              <a:buChar char="🞇"/>
              <a:defRPr sz="2000"/>
            </a:lvl8pPr>
            <a:lvl9pPr marL="4114800" lvl="8" indent="-325120" algn="l">
              <a:spcBef>
                <a:spcPts val="400"/>
              </a:spcBef>
              <a:spcAft>
                <a:spcPts val="0"/>
              </a:spcAft>
              <a:buSzPts val="1520"/>
              <a:buChar char="🞇"/>
              <a:defRPr sz="2000"/>
            </a:lvl9pPr>
          </a:lstStyle>
          <a:p>
            <a:endParaRPr/>
          </a:p>
        </p:txBody>
      </p:sp>
      <p:sp>
        <p:nvSpPr>
          <p:cNvPr id="189" name="Google Shape;189;p26"/>
          <p:cNvSpPr/>
          <p:nvPr/>
        </p:nvSpPr>
        <p:spPr>
          <a:xfrm>
            <a:off x="4650889" y="6088284"/>
            <a:ext cx="3505200" cy="8174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90" name="Google Shape;190;p26"/>
          <p:cNvSpPr txBox="1">
            <a:spLocks noGrp="1"/>
          </p:cNvSpPr>
          <p:nvPr>
            <p:ph type="ftr" idx="11"/>
          </p:nvPr>
        </p:nvSpPr>
        <p:spPr>
          <a:xfrm>
            <a:off x="4641448" y="5724835"/>
            <a:ext cx="3493664" cy="365125"/>
          </a:xfrm>
          <a:prstGeom prst="rect">
            <a:avLst/>
          </a:prstGeom>
          <a:noFill/>
          <a:ln>
            <a:noFill/>
          </a:ln>
        </p:spPr>
        <p:txBody>
          <a:bodyPr spcFirstLastPara="1" wrap="square" lIns="91425" tIns="45700" rIns="91425" bIns="45700" anchor="ctr" anchorCtr="0">
            <a:norm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1" name="Google Shape;191;p26"/>
          <p:cNvSpPr txBox="1">
            <a:spLocks noGrp="1"/>
          </p:cNvSpPr>
          <p:nvPr>
            <p:ph type="title"/>
          </p:nvPr>
        </p:nvSpPr>
        <p:spPr>
          <a:xfrm>
            <a:off x="4739833" y="2657434"/>
            <a:ext cx="3304572" cy="1463153"/>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2800"/>
              <a:buFont typeface="Century Gothic"/>
              <a:buNone/>
              <a:defRPr sz="28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2" name="Google Shape;192;p26"/>
          <p:cNvSpPr txBox="1">
            <a:spLocks noGrp="1"/>
          </p:cNvSpPr>
          <p:nvPr>
            <p:ph type="body" idx="2"/>
          </p:nvPr>
        </p:nvSpPr>
        <p:spPr>
          <a:xfrm>
            <a:off x="4736592" y="4136994"/>
            <a:ext cx="3298784" cy="1517904"/>
          </a:xfrm>
          <a:prstGeom prst="rect">
            <a:avLst/>
          </a:prstGeom>
          <a:noFill/>
          <a:ln>
            <a:noFill/>
          </a:ln>
        </p:spPr>
        <p:txBody>
          <a:bodyPr spcFirstLastPara="1" wrap="square" lIns="91425" tIns="45700" rIns="91425" bIns="45700" anchor="t" anchorCtr="0">
            <a:normAutofit/>
          </a:bodyPr>
          <a:lstStyle>
            <a:lvl1pPr marL="457200" lvl="0" indent="-228600" algn="l">
              <a:spcBef>
                <a:spcPts val="320"/>
              </a:spcBef>
              <a:spcAft>
                <a:spcPts val="0"/>
              </a:spcAft>
              <a:buSzPts val="1216"/>
              <a:buNone/>
              <a:defRPr sz="1600">
                <a:solidFill>
                  <a:srgbClr val="424242"/>
                </a:solidFill>
              </a:defRPr>
            </a:lvl1pPr>
            <a:lvl2pPr marL="914400" lvl="1" indent="-228600" algn="l">
              <a:spcBef>
                <a:spcPts val="240"/>
              </a:spcBef>
              <a:spcAft>
                <a:spcPts val="0"/>
              </a:spcAft>
              <a:buSzPts val="912"/>
              <a:buNone/>
              <a:defRPr sz="1200"/>
            </a:lvl2pPr>
            <a:lvl3pPr marL="1371600" lvl="2" indent="-228600" algn="l">
              <a:spcBef>
                <a:spcPts val="200"/>
              </a:spcBef>
              <a:spcAft>
                <a:spcPts val="0"/>
              </a:spcAft>
              <a:buSzPts val="760"/>
              <a:buNone/>
              <a:defRPr sz="1000"/>
            </a:lvl3pPr>
            <a:lvl4pPr marL="1828800" lvl="3" indent="-228600" algn="l">
              <a:spcBef>
                <a:spcPts val="180"/>
              </a:spcBef>
              <a:spcAft>
                <a:spcPts val="0"/>
              </a:spcAft>
              <a:buSzPts val="684"/>
              <a:buNone/>
              <a:defRPr sz="900"/>
            </a:lvl4pPr>
            <a:lvl5pPr marL="2286000" lvl="4" indent="-228600" algn="l">
              <a:spcBef>
                <a:spcPts val="180"/>
              </a:spcBef>
              <a:spcAft>
                <a:spcPts val="0"/>
              </a:spcAft>
              <a:buSzPts val="684"/>
              <a:buNone/>
              <a:defRPr sz="900"/>
            </a:lvl5pPr>
            <a:lvl6pPr marL="2743200" lvl="5" indent="-228600" algn="l">
              <a:spcBef>
                <a:spcPts val="180"/>
              </a:spcBef>
              <a:spcAft>
                <a:spcPts val="0"/>
              </a:spcAft>
              <a:buSzPts val="684"/>
              <a:buNone/>
              <a:defRPr sz="900"/>
            </a:lvl6pPr>
            <a:lvl7pPr marL="3200400" lvl="6" indent="-228600" algn="l">
              <a:spcBef>
                <a:spcPts val="180"/>
              </a:spcBef>
              <a:spcAft>
                <a:spcPts val="0"/>
              </a:spcAft>
              <a:buSzPts val="684"/>
              <a:buNone/>
              <a:defRPr sz="900"/>
            </a:lvl7pPr>
            <a:lvl8pPr marL="3657600" lvl="7" indent="-228600" algn="l">
              <a:spcBef>
                <a:spcPts val="180"/>
              </a:spcBef>
              <a:spcAft>
                <a:spcPts val="0"/>
              </a:spcAft>
              <a:buSzPts val="684"/>
              <a:buNone/>
              <a:defRPr sz="900"/>
            </a:lvl8pPr>
            <a:lvl9pPr marL="4114800" lvl="8" indent="-228600" algn="l">
              <a:spcBef>
                <a:spcPts val="180"/>
              </a:spcBef>
              <a:spcAft>
                <a:spcPts val="0"/>
              </a:spcAft>
              <a:buSzPts val="684"/>
              <a:buNone/>
              <a:defRPr sz="9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193"/>
        <p:cNvGrpSpPr/>
        <p:nvPr/>
      </p:nvGrpSpPr>
      <p:grpSpPr>
        <a:xfrm>
          <a:off x="0" y="0"/>
          <a:ext cx="0" cy="0"/>
          <a:chOff x="0" y="0"/>
          <a:chExt cx="0" cy="0"/>
        </a:xfrm>
      </p:grpSpPr>
      <p:grpSp>
        <p:nvGrpSpPr>
          <p:cNvPr id="194" name="Google Shape;194;p27"/>
          <p:cNvGrpSpPr/>
          <p:nvPr/>
        </p:nvGrpSpPr>
        <p:grpSpPr>
          <a:xfrm>
            <a:off x="-644959" y="0"/>
            <a:ext cx="10458653" cy="7117071"/>
            <a:chOff x="-644959" y="0"/>
            <a:chExt cx="10458653" cy="7117071"/>
          </a:xfrm>
        </p:grpSpPr>
        <p:grpSp>
          <p:nvGrpSpPr>
            <p:cNvPr id="195" name="Google Shape;195;p27"/>
            <p:cNvGrpSpPr/>
            <p:nvPr/>
          </p:nvGrpSpPr>
          <p:grpSpPr>
            <a:xfrm>
              <a:off x="0" y="0"/>
              <a:ext cx="9144000" cy="6858000"/>
              <a:chOff x="0" y="0"/>
              <a:chExt cx="9144000" cy="6858000"/>
            </a:xfrm>
          </p:grpSpPr>
          <p:grpSp>
            <p:nvGrpSpPr>
              <p:cNvPr id="196" name="Google Shape;196;p27"/>
              <p:cNvGrpSpPr/>
              <p:nvPr/>
            </p:nvGrpSpPr>
            <p:grpSpPr>
              <a:xfrm>
                <a:off x="0" y="0"/>
                <a:ext cx="2514600" cy="6858000"/>
                <a:chOff x="0" y="0"/>
                <a:chExt cx="2514600" cy="6858000"/>
              </a:xfrm>
            </p:grpSpPr>
            <p:sp>
              <p:nvSpPr>
                <p:cNvPr id="197" name="Google Shape;197;p27"/>
                <p:cNvSpPr/>
                <p:nvPr/>
              </p:nvSpPr>
              <p:spPr>
                <a:xfrm>
                  <a:off x="914400" y="0"/>
                  <a:ext cx="1600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98" name="Google Shape;198;p27"/>
                <p:cNvSpPr/>
                <p:nvPr/>
              </p:nvSpPr>
              <p:spPr>
                <a:xfrm>
                  <a:off x="0" y="0"/>
                  <a:ext cx="457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99" name="Google Shape;199;p27"/>
                <p:cNvSpPr/>
                <p:nvPr/>
              </p:nvSpPr>
              <p:spPr>
                <a:xfrm>
                  <a:off x="228600" y="0"/>
                  <a:ext cx="7620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grpSp>
          <p:grpSp>
            <p:nvGrpSpPr>
              <p:cNvPr id="200" name="Google Shape;200;p27"/>
              <p:cNvGrpSpPr/>
              <p:nvPr/>
            </p:nvGrpSpPr>
            <p:grpSpPr>
              <a:xfrm>
                <a:off x="422910" y="0"/>
                <a:ext cx="2514600" cy="6858000"/>
                <a:chOff x="0" y="0"/>
                <a:chExt cx="2514600" cy="6858000"/>
              </a:xfrm>
            </p:grpSpPr>
            <p:sp>
              <p:nvSpPr>
                <p:cNvPr id="201" name="Google Shape;201;p27"/>
                <p:cNvSpPr/>
                <p:nvPr/>
              </p:nvSpPr>
              <p:spPr>
                <a:xfrm>
                  <a:off x="914400" y="0"/>
                  <a:ext cx="1600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02" name="Google Shape;202;p27"/>
                <p:cNvSpPr/>
                <p:nvPr/>
              </p:nvSpPr>
              <p:spPr>
                <a:xfrm>
                  <a:off x="0" y="0"/>
                  <a:ext cx="457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03" name="Google Shape;203;p27"/>
                <p:cNvSpPr/>
                <p:nvPr/>
              </p:nvSpPr>
              <p:spPr>
                <a:xfrm>
                  <a:off x="228600" y="0"/>
                  <a:ext cx="7620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grpSp>
          <p:grpSp>
            <p:nvGrpSpPr>
              <p:cNvPr id="204" name="Google Shape;204;p27"/>
              <p:cNvGrpSpPr/>
              <p:nvPr/>
            </p:nvGrpSpPr>
            <p:grpSpPr>
              <a:xfrm rot="10800000">
                <a:off x="6629400" y="0"/>
                <a:ext cx="2514600" cy="6858000"/>
                <a:chOff x="0" y="0"/>
                <a:chExt cx="2514600" cy="6858000"/>
              </a:xfrm>
            </p:grpSpPr>
            <p:sp>
              <p:nvSpPr>
                <p:cNvPr id="205" name="Google Shape;205;p27"/>
                <p:cNvSpPr/>
                <p:nvPr/>
              </p:nvSpPr>
              <p:spPr>
                <a:xfrm>
                  <a:off x="914400" y="0"/>
                  <a:ext cx="1600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06" name="Google Shape;206;p27"/>
                <p:cNvSpPr/>
                <p:nvPr/>
              </p:nvSpPr>
              <p:spPr>
                <a:xfrm>
                  <a:off x="0" y="0"/>
                  <a:ext cx="457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07" name="Google Shape;207;p27"/>
                <p:cNvSpPr/>
                <p:nvPr/>
              </p:nvSpPr>
              <p:spPr>
                <a:xfrm>
                  <a:off x="228600" y="0"/>
                  <a:ext cx="7620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grpSp>
          <p:sp>
            <p:nvSpPr>
              <p:cNvPr id="208" name="Google Shape;208;p27"/>
              <p:cNvSpPr/>
              <p:nvPr/>
            </p:nvSpPr>
            <p:spPr>
              <a:xfrm>
                <a:off x="3810000" y="0"/>
                <a:ext cx="28194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09" name="Google Shape;209;p27"/>
              <p:cNvSpPr/>
              <p:nvPr/>
            </p:nvSpPr>
            <p:spPr>
              <a:xfrm>
                <a:off x="2895600" y="0"/>
                <a:ext cx="457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10" name="Google Shape;210;p27"/>
              <p:cNvSpPr/>
              <p:nvPr/>
            </p:nvSpPr>
            <p:spPr>
              <a:xfrm>
                <a:off x="3124200" y="0"/>
                <a:ext cx="7620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grpSp>
        <p:sp>
          <p:nvSpPr>
            <p:cNvPr id="211" name="Google Shape;211;p27"/>
            <p:cNvSpPr/>
            <p:nvPr/>
          </p:nvSpPr>
          <p:spPr>
            <a:xfrm>
              <a:off x="-11875" y="5035138"/>
              <a:ext cx="9144000" cy="1175655"/>
            </a:xfrm>
            <a:custGeom>
              <a:avLst/>
              <a:gdLst/>
              <a:ahLst/>
              <a:cxnLst/>
              <a:rect l="l" t="t" r="r" b="b"/>
              <a:pathLst>
                <a:path w="9144000" h="1175655" extrusionOk="0">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noFill/>
            <a:ln w="9525" cap="flat" cmpd="sng">
              <a:solidFill>
                <a:schemeClr val="lt1">
                  <a:alpha val="2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entury Gothic"/>
                <a:ea typeface="Century Gothic"/>
                <a:cs typeface="Century Gothic"/>
                <a:sym typeface="Century Gothic"/>
              </a:endParaRPr>
            </a:p>
          </p:txBody>
        </p:sp>
        <p:sp>
          <p:nvSpPr>
            <p:cNvPr id="212" name="Google Shape;212;p27"/>
            <p:cNvSpPr/>
            <p:nvPr/>
          </p:nvSpPr>
          <p:spPr>
            <a:xfrm>
              <a:off x="-11875" y="3467595"/>
              <a:ext cx="9144000" cy="890650"/>
            </a:xfrm>
            <a:custGeom>
              <a:avLst/>
              <a:gdLst/>
              <a:ahLst/>
              <a:cxnLst/>
              <a:rect l="l" t="t" r="r" b="b"/>
              <a:pathLst>
                <a:path w="9144000" h="890650" extrusionOk="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noFill/>
            <a:ln w="9525" cap="flat" cmpd="sng">
              <a:solidFill>
                <a:schemeClr val="lt1">
                  <a:alpha val="2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entury Gothic"/>
                <a:ea typeface="Century Gothic"/>
                <a:cs typeface="Century Gothic"/>
                <a:sym typeface="Century Gothic"/>
              </a:endParaRPr>
            </a:p>
          </p:txBody>
        </p:sp>
        <p:sp>
          <p:nvSpPr>
            <p:cNvPr id="213" name="Google Shape;213;p27"/>
            <p:cNvSpPr/>
            <p:nvPr/>
          </p:nvSpPr>
          <p:spPr>
            <a:xfrm>
              <a:off x="-23751" y="5640779"/>
              <a:ext cx="3004457" cy="1211283"/>
            </a:xfrm>
            <a:custGeom>
              <a:avLst/>
              <a:gdLst/>
              <a:ahLst/>
              <a:cxnLst/>
              <a:rect l="l" t="t" r="r" b="b"/>
              <a:pathLst>
                <a:path w="3004457" h="1211283" extrusionOk="0">
                  <a:moveTo>
                    <a:pt x="0" y="0"/>
                  </a:moveTo>
                  <a:cubicBezTo>
                    <a:pt x="1103415" y="501732"/>
                    <a:pt x="2206831" y="1003465"/>
                    <a:pt x="3004457" y="1211283"/>
                  </a:cubicBezTo>
                </a:path>
              </a:pathLst>
            </a:custGeom>
            <a:noFill/>
            <a:ln w="9525" cap="flat" cmpd="sng">
              <a:solidFill>
                <a:schemeClr val="lt1">
                  <a:alpha val="2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entury Gothic"/>
                <a:ea typeface="Century Gothic"/>
                <a:cs typeface="Century Gothic"/>
                <a:sym typeface="Century Gothic"/>
              </a:endParaRPr>
            </a:p>
          </p:txBody>
        </p:sp>
        <p:sp>
          <p:nvSpPr>
            <p:cNvPr id="214" name="Google Shape;214;p27"/>
            <p:cNvSpPr/>
            <p:nvPr/>
          </p:nvSpPr>
          <p:spPr>
            <a:xfrm>
              <a:off x="-11875" y="5284519"/>
              <a:ext cx="9144000" cy="1478478"/>
            </a:xfrm>
            <a:custGeom>
              <a:avLst/>
              <a:gdLst/>
              <a:ahLst/>
              <a:cxnLst/>
              <a:rect l="l" t="t" r="r" b="b"/>
              <a:pathLst>
                <a:path w="9144000" h="1478478" extrusionOk="0">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noFill/>
            <a:ln w="9525" cap="flat" cmpd="sng">
              <a:solidFill>
                <a:schemeClr val="lt1">
                  <a:alpha val="2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entury Gothic"/>
                <a:ea typeface="Century Gothic"/>
                <a:cs typeface="Century Gothic"/>
                <a:sym typeface="Century Gothic"/>
              </a:endParaRPr>
            </a:p>
          </p:txBody>
        </p:sp>
        <p:sp>
          <p:nvSpPr>
            <p:cNvPr id="215" name="Google Shape;215;p27"/>
            <p:cNvSpPr/>
            <p:nvPr/>
          </p:nvSpPr>
          <p:spPr>
            <a:xfrm>
              <a:off x="2137558" y="5132120"/>
              <a:ext cx="6982691" cy="1719942"/>
            </a:xfrm>
            <a:custGeom>
              <a:avLst/>
              <a:gdLst/>
              <a:ahLst/>
              <a:cxnLst/>
              <a:rect l="l" t="t" r="r" b="b"/>
              <a:pathLst>
                <a:path w="6982691" h="1719942" extrusionOk="0">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noFill/>
            <a:ln w="9525" cap="flat" cmpd="sng">
              <a:solidFill>
                <a:schemeClr val="lt1">
                  <a:alpha val="2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entury Gothic"/>
                <a:ea typeface="Century Gothic"/>
                <a:cs typeface="Century Gothic"/>
                <a:sym typeface="Century Gothic"/>
              </a:endParaRPr>
            </a:p>
          </p:txBody>
        </p:sp>
        <p:sp>
          <p:nvSpPr>
            <p:cNvPr id="216" name="Google Shape;216;p27"/>
            <p:cNvSpPr/>
            <p:nvPr/>
          </p:nvSpPr>
          <p:spPr>
            <a:xfrm rot="1800000">
              <a:off x="2996165" y="2859252"/>
              <a:ext cx="1601400" cy="1388236"/>
            </a:xfrm>
            <a:prstGeom prst="hexagon">
              <a:avLst>
                <a:gd name="adj" fmla="val 28544"/>
                <a:gd name="vf" fmla="val 115470"/>
              </a:avLst>
            </a:prstGeom>
            <a:solidFill>
              <a:schemeClr val="lt1">
                <a:alpha val="9803"/>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17" name="Google Shape;217;p27"/>
            <p:cNvSpPr/>
            <p:nvPr/>
          </p:nvSpPr>
          <p:spPr>
            <a:xfrm rot="1800000">
              <a:off x="3720065" y="4126078"/>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18" name="Google Shape;218;p27"/>
            <p:cNvSpPr/>
            <p:nvPr/>
          </p:nvSpPr>
          <p:spPr>
            <a:xfrm rot="1800000">
              <a:off x="3729591" y="1592427"/>
              <a:ext cx="1601400" cy="1388236"/>
            </a:xfrm>
            <a:prstGeom prst="hexagon">
              <a:avLst>
                <a:gd name="adj" fmla="val 28544"/>
                <a:gd name="vf" fmla="val 115470"/>
              </a:avLst>
            </a:prstGeom>
            <a:solidFill>
              <a:schemeClr val="lt1">
                <a:alpha val="6666"/>
              </a:schemeClr>
            </a:solidFill>
            <a:ln w="12700" cap="flat" cmpd="sng">
              <a:solidFill>
                <a:schemeClr val="lt1">
                  <a:alpha val="7843"/>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19" name="Google Shape;219;p27"/>
            <p:cNvSpPr/>
            <p:nvPr/>
          </p:nvSpPr>
          <p:spPr>
            <a:xfrm rot="1800000">
              <a:off x="2977115" y="325603"/>
              <a:ext cx="1601400" cy="1388236"/>
            </a:xfrm>
            <a:prstGeom prst="hexagon">
              <a:avLst>
                <a:gd name="adj" fmla="val 28544"/>
                <a:gd name="vf" fmla="val 115470"/>
              </a:avLst>
            </a:prstGeom>
            <a:solidFill>
              <a:schemeClr val="lt1">
                <a:alpha val="3921"/>
              </a:schemeClr>
            </a:solidFill>
            <a:ln w="12700" cap="flat" cmpd="sng">
              <a:solidFill>
                <a:schemeClr val="lt1">
                  <a:alpha val="7843"/>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20" name="Google Shape;220;p27"/>
            <p:cNvSpPr/>
            <p:nvPr/>
          </p:nvSpPr>
          <p:spPr>
            <a:xfrm rot="1800000">
              <a:off x="4463014" y="5383378"/>
              <a:ext cx="1601400" cy="1388236"/>
            </a:xfrm>
            <a:prstGeom prst="hexagon">
              <a:avLst>
                <a:gd name="adj" fmla="val 28544"/>
                <a:gd name="vf" fmla="val 115470"/>
              </a:avLst>
            </a:prstGeom>
            <a:solidFill>
              <a:schemeClr val="lt1">
                <a:alpha val="5882"/>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21" name="Google Shape;221;p27"/>
            <p:cNvSpPr/>
            <p:nvPr/>
          </p:nvSpPr>
          <p:spPr>
            <a:xfrm rot="1800000">
              <a:off x="-382404" y="4201528"/>
              <a:ext cx="1261499" cy="1388236"/>
            </a:xfrm>
            <a:custGeom>
              <a:avLst/>
              <a:gdLst/>
              <a:ahLst/>
              <a:cxnLst/>
              <a:rect l="l" t="t" r="r" b="b"/>
              <a:pathLst>
                <a:path w="1261499" h="1388236" extrusionOk="0">
                  <a:moveTo>
                    <a:pt x="0" y="105098"/>
                  </a:moveTo>
                  <a:lnTo>
                    <a:pt x="56357" y="0"/>
                  </a:lnTo>
                  <a:lnTo>
                    <a:pt x="865241" y="0"/>
                  </a:lnTo>
                  <a:lnTo>
                    <a:pt x="1261499" y="694118"/>
                  </a:lnTo>
                  <a:lnTo>
                    <a:pt x="865241" y="1388236"/>
                  </a:lnTo>
                  <a:lnTo>
                    <a:pt x="744578" y="1387893"/>
                  </a:lnTo>
                  <a:lnTo>
                    <a:pt x="0" y="105098"/>
                  </a:lnTo>
                  <a:close/>
                </a:path>
              </a:pathLst>
            </a:custGeom>
            <a:solidFill>
              <a:schemeClr val="lt1">
                <a:alpha val="9803"/>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22" name="Google Shape;222;p27"/>
            <p:cNvSpPr/>
            <p:nvPr/>
          </p:nvSpPr>
          <p:spPr>
            <a:xfrm rot="1800000">
              <a:off x="24365" y="5402429"/>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23" name="Google Shape;223;p27"/>
            <p:cNvSpPr/>
            <p:nvPr/>
          </p:nvSpPr>
          <p:spPr>
            <a:xfrm rot="1800000">
              <a:off x="52941" y="2849728"/>
              <a:ext cx="1601400" cy="1388236"/>
            </a:xfrm>
            <a:prstGeom prst="hexagon">
              <a:avLst>
                <a:gd name="adj" fmla="val 28544"/>
                <a:gd name="vf" fmla="val 115470"/>
              </a:avLst>
            </a:prstGeom>
            <a:solidFill>
              <a:schemeClr val="lt1">
                <a:alpha val="6666"/>
              </a:schemeClr>
            </a:solidFill>
            <a:ln w="12700" cap="flat" cmpd="sng">
              <a:solidFill>
                <a:schemeClr val="lt1">
                  <a:alpha val="7843"/>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24" name="Google Shape;224;p27"/>
            <p:cNvSpPr/>
            <p:nvPr/>
          </p:nvSpPr>
          <p:spPr>
            <a:xfrm rot="1800000">
              <a:off x="776840" y="4126077"/>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25" name="Google Shape;225;p27"/>
            <p:cNvSpPr/>
            <p:nvPr/>
          </p:nvSpPr>
          <p:spPr>
            <a:xfrm rot="1800000">
              <a:off x="1510265" y="5411953"/>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26" name="Google Shape;226;p27"/>
            <p:cNvSpPr/>
            <p:nvPr/>
          </p:nvSpPr>
          <p:spPr>
            <a:xfrm rot="1800000">
              <a:off x="1529316" y="2859252"/>
              <a:ext cx="1601400" cy="1388236"/>
            </a:xfrm>
            <a:prstGeom prst="hexagon">
              <a:avLst>
                <a:gd name="adj" fmla="val 28544"/>
                <a:gd name="vf" fmla="val 115470"/>
              </a:avLst>
            </a:prstGeom>
            <a:solidFill>
              <a:schemeClr val="lt1">
                <a:alpha val="6666"/>
              </a:schemeClr>
            </a:solidFill>
            <a:ln w="12700" cap="flat" cmpd="sng">
              <a:solidFill>
                <a:schemeClr val="lt1">
                  <a:alpha val="7843"/>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27" name="Google Shape;227;p27"/>
            <p:cNvSpPr/>
            <p:nvPr/>
          </p:nvSpPr>
          <p:spPr>
            <a:xfrm rot="1800000">
              <a:off x="795890" y="1563853"/>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28" name="Google Shape;228;p27"/>
            <p:cNvSpPr/>
            <p:nvPr/>
          </p:nvSpPr>
          <p:spPr>
            <a:xfrm rot="1800000">
              <a:off x="6806166" y="4145128"/>
              <a:ext cx="1601400" cy="1388236"/>
            </a:xfrm>
            <a:prstGeom prst="hexagon">
              <a:avLst>
                <a:gd name="adj" fmla="val 28544"/>
                <a:gd name="vf" fmla="val 115470"/>
              </a:avLst>
            </a:prstGeom>
            <a:solidFill>
              <a:schemeClr val="lt1">
                <a:alpha val="9803"/>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29" name="Google Shape;229;p27"/>
            <p:cNvSpPr/>
            <p:nvPr/>
          </p:nvSpPr>
          <p:spPr>
            <a:xfrm rot="1800000">
              <a:off x="7549116" y="5421479"/>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30" name="Google Shape;230;p27"/>
            <p:cNvSpPr/>
            <p:nvPr/>
          </p:nvSpPr>
          <p:spPr>
            <a:xfrm rot="1800000">
              <a:off x="7549117" y="2868778"/>
              <a:ext cx="1601400" cy="1388236"/>
            </a:xfrm>
            <a:prstGeom prst="hexagon">
              <a:avLst>
                <a:gd name="adj" fmla="val 28544"/>
                <a:gd name="vf" fmla="val 115470"/>
              </a:avLst>
            </a:prstGeom>
            <a:solidFill>
              <a:schemeClr val="lt1">
                <a:alpha val="6666"/>
              </a:schemeClr>
            </a:solidFill>
            <a:ln w="12700" cap="flat" cmpd="sng">
              <a:solidFill>
                <a:schemeClr val="lt1">
                  <a:alpha val="7843"/>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31" name="Google Shape;231;p27"/>
            <p:cNvSpPr/>
            <p:nvPr/>
          </p:nvSpPr>
          <p:spPr>
            <a:xfrm rot="1800000">
              <a:off x="8306521" y="4055629"/>
              <a:ext cx="1243407" cy="1388236"/>
            </a:xfrm>
            <a:custGeom>
              <a:avLst/>
              <a:gdLst/>
              <a:ahLst/>
              <a:cxnLst/>
              <a:rect l="l" t="t" r="r" b="b"/>
              <a:pathLst>
                <a:path w="1243407" h="1388236" extrusionOk="0">
                  <a:moveTo>
                    <a:pt x="0" y="694118"/>
                  </a:moveTo>
                  <a:lnTo>
                    <a:pt x="396258" y="0"/>
                  </a:lnTo>
                  <a:lnTo>
                    <a:pt x="474029" y="4016"/>
                  </a:lnTo>
                  <a:lnTo>
                    <a:pt x="1243407" y="1325983"/>
                  </a:lnTo>
                  <a:lnTo>
                    <a:pt x="1205142" y="1388236"/>
                  </a:lnTo>
                  <a:lnTo>
                    <a:pt x="396258" y="1388236"/>
                  </a:lnTo>
                  <a:lnTo>
                    <a:pt x="0" y="694118"/>
                  </a:lnTo>
                  <a:close/>
                </a:path>
              </a:pathLst>
            </a:custGeom>
            <a:solidFill>
              <a:schemeClr val="lt1">
                <a:alpha val="3921"/>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32" name="Google Shape;232;p27"/>
            <p:cNvSpPr/>
            <p:nvPr/>
          </p:nvSpPr>
          <p:spPr>
            <a:xfrm rot="1800000">
              <a:off x="8306771" y="1511524"/>
              <a:ext cx="1241871" cy="1388822"/>
            </a:xfrm>
            <a:custGeom>
              <a:avLst/>
              <a:gdLst/>
              <a:ahLst/>
              <a:cxnLst/>
              <a:rect l="l" t="t" r="r" b="b"/>
              <a:pathLst>
                <a:path w="1241871" h="1388822" extrusionOk="0">
                  <a:moveTo>
                    <a:pt x="0" y="694704"/>
                  </a:moveTo>
                  <a:lnTo>
                    <a:pt x="396258" y="586"/>
                  </a:lnTo>
                  <a:lnTo>
                    <a:pt x="482002" y="0"/>
                  </a:lnTo>
                  <a:lnTo>
                    <a:pt x="1241871" y="1323912"/>
                  </a:lnTo>
                  <a:lnTo>
                    <a:pt x="1205142" y="1388822"/>
                  </a:lnTo>
                  <a:lnTo>
                    <a:pt x="396258" y="1388822"/>
                  </a:lnTo>
                  <a:lnTo>
                    <a:pt x="0" y="694704"/>
                  </a:lnTo>
                  <a:close/>
                </a:path>
              </a:pathLst>
            </a:cu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grpSp>
      <p:sp>
        <p:nvSpPr>
          <p:cNvPr id="233" name="Google Shape;233;p27"/>
          <p:cNvSpPr/>
          <p:nvPr/>
        </p:nvSpPr>
        <p:spPr>
          <a:xfrm>
            <a:off x="4561242" y="-21511"/>
            <a:ext cx="3679116" cy="6271840"/>
          </a:xfrm>
          <a:prstGeom prst="rect">
            <a:avLst/>
          </a:prstGeom>
          <a:solidFill>
            <a:srgbClr val="F5F5F5"/>
          </a:solidFill>
          <a:ln w="15875" cap="flat" cmpd="sng">
            <a:solidFill>
              <a:srgbClr val="74A50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34" name="Google Shape;234;p27"/>
          <p:cNvSpPr/>
          <p:nvPr/>
        </p:nvSpPr>
        <p:spPr>
          <a:xfrm>
            <a:off x="4649096" y="-21510"/>
            <a:ext cx="3505200" cy="623938"/>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35" name="Google Shape;235;p27"/>
          <p:cNvSpPr/>
          <p:nvPr/>
        </p:nvSpPr>
        <p:spPr>
          <a:xfrm>
            <a:off x="905571" y="601883"/>
            <a:ext cx="3562257" cy="5648445"/>
          </a:xfrm>
          <a:prstGeom prst="rect">
            <a:avLst/>
          </a:prstGeom>
          <a:solidFill>
            <a:srgbClr val="FFFFFF"/>
          </a:solidFill>
          <a:ln w="9525" cap="flat" cmpd="sng">
            <a:solidFill>
              <a:srgbClr val="1E1E16"/>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36" name="Google Shape;236;p27"/>
          <p:cNvSpPr/>
          <p:nvPr/>
        </p:nvSpPr>
        <p:spPr>
          <a:xfrm>
            <a:off x="4650889" y="6088284"/>
            <a:ext cx="3505200" cy="8174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37" name="Google Shape;237;p27"/>
          <p:cNvSpPr txBox="1">
            <a:spLocks noGrp="1"/>
          </p:cNvSpPr>
          <p:nvPr>
            <p:ph type="title"/>
          </p:nvPr>
        </p:nvSpPr>
        <p:spPr>
          <a:xfrm>
            <a:off x="4734424" y="2660904"/>
            <a:ext cx="3300984" cy="146304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2800"/>
              <a:buFont typeface="Century Gothic"/>
              <a:buNone/>
              <a:defRPr sz="28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8" name="Google Shape;238;p27"/>
          <p:cNvSpPr>
            <a:spLocks noGrp="1"/>
          </p:cNvSpPr>
          <p:nvPr>
            <p:ph type="pic" idx="2"/>
          </p:nvPr>
        </p:nvSpPr>
        <p:spPr>
          <a:xfrm>
            <a:off x="1005208" y="693795"/>
            <a:ext cx="3359623" cy="5468112"/>
          </a:xfrm>
          <a:prstGeom prst="rect">
            <a:avLst/>
          </a:prstGeom>
          <a:noFill/>
          <a:ln>
            <a:noFill/>
          </a:ln>
        </p:spPr>
      </p:sp>
      <p:sp>
        <p:nvSpPr>
          <p:cNvPr id="239" name="Google Shape;239;p27"/>
          <p:cNvSpPr txBox="1">
            <a:spLocks noGrp="1"/>
          </p:cNvSpPr>
          <p:nvPr>
            <p:ph type="body" idx="1"/>
          </p:nvPr>
        </p:nvSpPr>
        <p:spPr>
          <a:xfrm>
            <a:off x="4734630" y="4133088"/>
            <a:ext cx="3300573" cy="1519561"/>
          </a:xfrm>
          <a:prstGeom prst="rect">
            <a:avLst/>
          </a:prstGeom>
          <a:noFill/>
          <a:ln>
            <a:noFill/>
          </a:ln>
        </p:spPr>
        <p:txBody>
          <a:bodyPr spcFirstLastPara="1" wrap="square" lIns="91425" tIns="45700" rIns="91425" bIns="45700" anchor="t" anchorCtr="0">
            <a:normAutofit/>
          </a:bodyPr>
          <a:lstStyle>
            <a:lvl1pPr marL="457200" lvl="0" indent="-228600" algn="l">
              <a:spcBef>
                <a:spcPts val="320"/>
              </a:spcBef>
              <a:spcAft>
                <a:spcPts val="0"/>
              </a:spcAft>
              <a:buSzPts val="1216"/>
              <a:buNone/>
              <a:defRPr sz="1600">
                <a:solidFill>
                  <a:srgbClr val="424242"/>
                </a:solidFill>
              </a:defRPr>
            </a:lvl1pPr>
            <a:lvl2pPr marL="914400" lvl="1" indent="-228600" algn="l">
              <a:spcBef>
                <a:spcPts val="240"/>
              </a:spcBef>
              <a:spcAft>
                <a:spcPts val="0"/>
              </a:spcAft>
              <a:buSzPts val="912"/>
              <a:buNone/>
              <a:defRPr sz="1200"/>
            </a:lvl2pPr>
            <a:lvl3pPr marL="1371600" lvl="2" indent="-228600" algn="l">
              <a:spcBef>
                <a:spcPts val="200"/>
              </a:spcBef>
              <a:spcAft>
                <a:spcPts val="0"/>
              </a:spcAft>
              <a:buSzPts val="760"/>
              <a:buNone/>
              <a:defRPr sz="1000"/>
            </a:lvl3pPr>
            <a:lvl4pPr marL="1828800" lvl="3" indent="-228600" algn="l">
              <a:spcBef>
                <a:spcPts val="180"/>
              </a:spcBef>
              <a:spcAft>
                <a:spcPts val="0"/>
              </a:spcAft>
              <a:buSzPts val="684"/>
              <a:buNone/>
              <a:defRPr sz="900"/>
            </a:lvl4pPr>
            <a:lvl5pPr marL="2286000" lvl="4" indent="-228600" algn="l">
              <a:spcBef>
                <a:spcPts val="180"/>
              </a:spcBef>
              <a:spcAft>
                <a:spcPts val="0"/>
              </a:spcAft>
              <a:buSzPts val="684"/>
              <a:buNone/>
              <a:defRPr sz="900"/>
            </a:lvl5pPr>
            <a:lvl6pPr marL="2743200" lvl="5" indent="-228600" algn="l">
              <a:spcBef>
                <a:spcPts val="180"/>
              </a:spcBef>
              <a:spcAft>
                <a:spcPts val="0"/>
              </a:spcAft>
              <a:buSzPts val="684"/>
              <a:buNone/>
              <a:defRPr sz="900"/>
            </a:lvl6pPr>
            <a:lvl7pPr marL="3200400" lvl="6" indent="-228600" algn="l">
              <a:spcBef>
                <a:spcPts val="180"/>
              </a:spcBef>
              <a:spcAft>
                <a:spcPts val="0"/>
              </a:spcAft>
              <a:buSzPts val="684"/>
              <a:buNone/>
              <a:defRPr sz="900"/>
            </a:lvl7pPr>
            <a:lvl8pPr marL="3657600" lvl="7" indent="-228600" algn="l">
              <a:spcBef>
                <a:spcPts val="180"/>
              </a:spcBef>
              <a:spcAft>
                <a:spcPts val="0"/>
              </a:spcAft>
              <a:buSzPts val="684"/>
              <a:buNone/>
              <a:defRPr sz="900"/>
            </a:lvl8pPr>
            <a:lvl9pPr marL="4114800" lvl="8" indent="-228600" algn="l">
              <a:spcBef>
                <a:spcPts val="180"/>
              </a:spcBef>
              <a:spcAft>
                <a:spcPts val="0"/>
              </a:spcAft>
              <a:buSzPts val="684"/>
              <a:buNone/>
              <a:defRPr sz="900"/>
            </a:lvl9pPr>
          </a:lstStyle>
          <a:p>
            <a:endParaRPr/>
          </a:p>
        </p:txBody>
      </p:sp>
      <p:sp>
        <p:nvSpPr>
          <p:cNvPr id="240" name="Google Shape;240;p27"/>
          <p:cNvSpPr txBox="1">
            <a:spLocks noGrp="1"/>
          </p:cNvSpPr>
          <p:nvPr>
            <p:ph type="dt" idx="10"/>
          </p:nvPr>
        </p:nvSpPr>
        <p:spPr>
          <a:xfrm>
            <a:off x="5997388" y="224492"/>
            <a:ext cx="2133600"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1" name="Google Shape;241;p27"/>
          <p:cNvSpPr txBox="1">
            <a:spLocks noGrp="1"/>
          </p:cNvSpPr>
          <p:nvPr>
            <p:ph type="ftr" idx="11"/>
          </p:nvPr>
        </p:nvSpPr>
        <p:spPr>
          <a:xfrm>
            <a:off x="4641448" y="5724835"/>
            <a:ext cx="3493664" cy="365125"/>
          </a:xfrm>
          <a:prstGeom prst="rect">
            <a:avLst/>
          </a:prstGeom>
          <a:noFill/>
          <a:ln>
            <a:noFill/>
          </a:ln>
        </p:spPr>
        <p:txBody>
          <a:bodyPr spcFirstLastPara="1" wrap="square" lIns="91425" tIns="45700" rIns="91425" bIns="45700" anchor="ctr" anchorCtr="0">
            <a:norm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2" name="Google Shape;242;p27"/>
          <p:cNvSpPr txBox="1">
            <a:spLocks noGrp="1"/>
          </p:cNvSpPr>
          <p:nvPr>
            <p:ph type="sldNum" idx="12"/>
          </p:nvPr>
        </p:nvSpPr>
        <p:spPr>
          <a:xfrm>
            <a:off x="4649096" y="224491"/>
            <a:ext cx="1332156" cy="365125"/>
          </a:xfrm>
          <a:prstGeom prst="rect">
            <a:avLst/>
          </a:prstGeom>
          <a:noFill/>
          <a:ln>
            <a:noFill/>
          </a:ln>
        </p:spPr>
        <p:txBody>
          <a:bodyPr spcFirstLastPara="1" wrap="square" lIns="91425" tIns="45700" rIns="91425" bIns="45700" anchor="ctr"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C1F15E"/>
            </a:gs>
            <a:gs pos="62000">
              <a:srgbClr val="90BA3F"/>
            </a:gs>
            <a:gs pos="100000">
              <a:srgbClr val="7FA03E"/>
            </a:gs>
          </a:gsLst>
          <a:lin ang="5400000" scaled="0"/>
        </a:gradFill>
        <a:effectLst/>
      </p:bgPr>
    </p:bg>
    <p:spTree>
      <p:nvGrpSpPr>
        <p:cNvPr id="1" name="Shape 9"/>
        <p:cNvGrpSpPr/>
        <p:nvPr/>
      </p:nvGrpSpPr>
      <p:grpSpPr>
        <a:xfrm>
          <a:off x="0" y="0"/>
          <a:ext cx="0" cy="0"/>
          <a:chOff x="0" y="0"/>
          <a:chExt cx="0" cy="0"/>
        </a:xfrm>
      </p:grpSpPr>
      <p:grpSp>
        <p:nvGrpSpPr>
          <p:cNvPr id="10" name="Google Shape;10;p18"/>
          <p:cNvGrpSpPr/>
          <p:nvPr/>
        </p:nvGrpSpPr>
        <p:grpSpPr>
          <a:xfrm>
            <a:off x="-567355" y="0"/>
            <a:ext cx="10458653" cy="7117071"/>
            <a:chOff x="-644959" y="0"/>
            <a:chExt cx="10458653" cy="7117071"/>
          </a:xfrm>
        </p:grpSpPr>
        <p:grpSp>
          <p:nvGrpSpPr>
            <p:cNvPr id="11" name="Google Shape;11;p18"/>
            <p:cNvGrpSpPr/>
            <p:nvPr/>
          </p:nvGrpSpPr>
          <p:grpSpPr>
            <a:xfrm>
              <a:off x="0" y="0"/>
              <a:ext cx="9144000" cy="6858000"/>
              <a:chOff x="0" y="0"/>
              <a:chExt cx="9144000" cy="6858000"/>
            </a:xfrm>
          </p:grpSpPr>
          <p:grpSp>
            <p:nvGrpSpPr>
              <p:cNvPr id="12" name="Google Shape;12;p18"/>
              <p:cNvGrpSpPr/>
              <p:nvPr/>
            </p:nvGrpSpPr>
            <p:grpSpPr>
              <a:xfrm>
                <a:off x="0" y="0"/>
                <a:ext cx="2514600" cy="6858000"/>
                <a:chOff x="0" y="0"/>
                <a:chExt cx="2514600" cy="6858000"/>
              </a:xfrm>
            </p:grpSpPr>
            <p:sp>
              <p:nvSpPr>
                <p:cNvPr id="13" name="Google Shape;13;p18"/>
                <p:cNvSpPr/>
                <p:nvPr/>
              </p:nvSpPr>
              <p:spPr>
                <a:xfrm>
                  <a:off x="914400" y="0"/>
                  <a:ext cx="1600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4" name="Google Shape;14;p18"/>
                <p:cNvSpPr/>
                <p:nvPr/>
              </p:nvSpPr>
              <p:spPr>
                <a:xfrm>
                  <a:off x="0" y="0"/>
                  <a:ext cx="457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5" name="Google Shape;15;p18"/>
                <p:cNvSpPr/>
                <p:nvPr/>
              </p:nvSpPr>
              <p:spPr>
                <a:xfrm>
                  <a:off x="228600" y="0"/>
                  <a:ext cx="7620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grpSp>
          <p:grpSp>
            <p:nvGrpSpPr>
              <p:cNvPr id="16" name="Google Shape;16;p18"/>
              <p:cNvGrpSpPr/>
              <p:nvPr/>
            </p:nvGrpSpPr>
            <p:grpSpPr>
              <a:xfrm>
                <a:off x="422910" y="0"/>
                <a:ext cx="2514600" cy="6858000"/>
                <a:chOff x="0" y="0"/>
                <a:chExt cx="2514600" cy="6858000"/>
              </a:xfrm>
            </p:grpSpPr>
            <p:sp>
              <p:nvSpPr>
                <p:cNvPr id="17" name="Google Shape;17;p18"/>
                <p:cNvSpPr/>
                <p:nvPr/>
              </p:nvSpPr>
              <p:spPr>
                <a:xfrm>
                  <a:off x="914400" y="0"/>
                  <a:ext cx="1600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8" name="Google Shape;18;p18"/>
                <p:cNvSpPr/>
                <p:nvPr/>
              </p:nvSpPr>
              <p:spPr>
                <a:xfrm>
                  <a:off x="0" y="0"/>
                  <a:ext cx="457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19" name="Google Shape;19;p18"/>
                <p:cNvSpPr/>
                <p:nvPr/>
              </p:nvSpPr>
              <p:spPr>
                <a:xfrm>
                  <a:off x="228600" y="0"/>
                  <a:ext cx="7620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grpSp>
          <p:grpSp>
            <p:nvGrpSpPr>
              <p:cNvPr id="20" name="Google Shape;20;p18"/>
              <p:cNvGrpSpPr/>
              <p:nvPr/>
            </p:nvGrpSpPr>
            <p:grpSpPr>
              <a:xfrm rot="10800000">
                <a:off x="6629400" y="0"/>
                <a:ext cx="2514600" cy="6858000"/>
                <a:chOff x="0" y="0"/>
                <a:chExt cx="2514600" cy="6858000"/>
              </a:xfrm>
            </p:grpSpPr>
            <p:sp>
              <p:nvSpPr>
                <p:cNvPr id="21" name="Google Shape;21;p18"/>
                <p:cNvSpPr/>
                <p:nvPr/>
              </p:nvSpPr>
              <p:spPr>
                <a:xfrm>
                  <a:off x="914400" y="0"/>
                  <a:ext cx="1600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2" name="Google Shape;22;p18"/>
                <p:cNvSpPr/>
                <p:nvPr/>
              </p:nvSpPr>
              <p:spPr>
                <a:xfrm>
                  <a:off x="0" y="0"/>
                  <a:ext cx="457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3" name="Google Shape;23;p18"/>
                <p:cNvSpPr/>
                <p:nvPr/>
              </p:nvSpPr>
              <p:spPr>
                <a:xfrm>
                  <a:off x="228600" y="0"/>
                  <a:ext cx="7620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grpSp>
          <p:sp>
            <p:nvSpPr>
              <p:cNvPr id="24" name="Google Shape;24;p18"/>
              <p:cNvSpPr/>
              <p:nvPr/>
            </p:nvSpPr>
            <p:spPr>
              <a:xfrm>
                <a:off x="3810000" y="0"/>
                <a:ext cx="28194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5" name="Google Shape;25;p18"/>
              <p:cNvSpPr/>
              <p:nvPr/>
            </p:nvSpPr>
            <p:spPr>
              <a:xfrm>
                <a:off x="2895600" y="0"/>
                <a:ext cx="4572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26" name="Google Shape;26;p18"/>
              <p:cNvSpPr/>
              <p:nvPr/>
            </p:nvSpPr>
            <p:spPr>
              <a:xfrm>
                <a:off x="3124200" y="0"/>
                <a:ext cx="762000" cy="6858000"/>
              </a:xfrm>
              <a:prstGeom prst="rect">
                <a:avLst/>
              </a:prstGeom>
              <a:solidFill>
                <a:schemeClr val="lt1">
                  <a:alpha val="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grpSp>
        <p:sp>
          <p:nvSpPr>
            <p:cNvPr id="27" name="Google Shape;27;p18"/>
            <p:cNvSpPr/>
            <p:nvPr/>
          </p:nvSpPr>
          <p:spPr>
            <a:xfrm>
              <a:off x="-11875" y="5035138"/>
              <a:ext cx="9144000" cy="1175655"/>
            </a:xfrm>
            <a:custGeom>
              <a:avLst/>
              <a:gdLst/>
              <a:ahLst/>
              <a:cxnLst/>
              <a:rect l="l" t="t" r="r" b="b"/>
              <a:pathLst>
                <a:path w="9144000" h="1175655" extrusionOk="0">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noFill/>
            <a:ln w="9525" cap="flat" cmpd="sng">
              <a:solidFill>
                <a:schemeClr val="lt1">
                  <a:alpha val="2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entury Gothic"/>
                <a:ea typeface="Century Gothic"/>
                <a:cs typeface="Century Gothic"/>
                <a:sym typeface="Century Gothic"/>
              </a:endParaRPr>
            </a:p>
          </p:txBody>
        </p:sp>
        <p:sp>
          <p:nvSpPr>
            <p:cNvPr id="28" name="Google Shape;28;p18"/>
            <p:cNvSpPr/>
            <p:nvPr/>
          </p:nvSpPr>
          <p:spPr>
            <a:xfrm>
              <a:off x="-11875" y="3467595"/>
              <a:ext cx="9144000" cy="890650"/>
            </a:xfrm>
            <a:custGeom>
              <a:avLst/>
              <a:gdLst/>
              <a:ahLst/>
              <a:cxnLst/>
              <a:rect l="l" t="t" r="r" b="b"/>
              <a:pathLst>
                <a:path w="9144000" h="890650" extrusionOk="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noFill/>
            <a:ln w="9525" cap="flat" cmpd="sng">
              <a:solidFill>
                <a:schemeClr val="lt1">
                  <a:alpha val="2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entury Gothic"/>
                <a:ea typeface="Century Gothic"/>
                <a:cs typeface="Century Gothic"/>
                <a:sym typeface="Century Gothic"/>
              </a:endParaRPr>
            </a:p>
          </p:txBody>
        </p:sp>
        <p:sp>
          <p:nvSpPr>
            <p:cNvPr id="29" name="Google Shape;29;p18"/>
            <p:cNvSpPr/>
            <p:nvPr/>
          </p:nvSpPr>
          <p:spPr>
            <a:xfrm>
              <a:off x="-23751" y="5640779"/>
              <a:ext cx="3004457" cy="1211283"/>
            </a:xfrm>
            <a:custGeom>
              <a:avLst/>
              <a:gdLst/>
              <a:ahLst/>
              <a:cxnLst/>
              <a:rect l="l" t="t" r="r" b="b"/>
              <a:pathLst>
                <a:path w="3004457" h="1211283" extrusionOk="0">
                  <a:moveTo>
                    <a:pt x="0" y="0"/>
                  </a:moveTo>
                  <a:cubicBezTo>
                    <a:pt x="1103415" y="501732"/>
                    <a:pt x="2206831" y="1003465"/>
                    <a:pt x="3004457" y="1211283"/>
                  </a:cubicBezTo>
                </a:path>
              </a:pathLst>
            </a:custGeom>
            <a:noFill/>
            <a:ln w="9525" cap="flat" cmpd="sng">
              <a:solidFill>
                <a:schemeClr val="lt1">
                  <a:alpha val="2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entury Gothic"/>
                <a:ea typeface="Century Gothic"/>
                <a:cs typeface="Century Gothic"/>
                <a:sym typeface="Century Gothic"/>
              </a:endParaRPr>
            </a:p>
          </p:txBody>
        </p:sp>
        <p:sp>
          <p:nvSpPr>
            <p:cNvPr id="30" name="Google Shape;30;p18"/>
            <p:cNvSpPr/>
            <p:nvPr/>
          </p:nvSpPr>
          <p:spPr>
            <a:xfrm>
              <a:off x="-11875" y="5284519"/>
              <a:ext cx="9144000" cy="1478478"/>
            </a:xfrm>
            <a:custGeom>
              <a:avLst/>
              <a:gdLst/>
              <a:ahLst/>
              <a:cxnLst/>
              <a:rect l="l" t="t" r="r" b="b"/>
              <a:pathLst>
                <a:path w="9144000" h="1478478" extrusionOk="0">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noFill/>
            <a:ln w="9525" cap="flat" cmpd="sng">
              <a:solidFill>
                <a:schemeClr val="lt1">
                  <a:alpha val="2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entury Gothic"/>
                <a:ea typeface="Century Gothic"/>
                <a:cs typeface="Century Gothic"/>
                <a:sym typeface="Century Gothic"/>
              </a:endParaRPr>
            </a:p>
          </p:txBody>
        </p:sp>
        <p:sp>
          <p:nvSpPr>
            <p:cNvPr id="31" name="Google Shape;31;p18"/>
            <p:cNvSpPr/>
            <p:nvPr/>
          </p:nvSpPr>
          <p:spPr>
            <a:xfrm>
              <a:off x="2137558" y="5132120"/>
              <a:ext cx="6982691" cy="1719942"/>
            </a:xfrm>
            <a:custGeom>
              <a:avLst/>
              <a:gdLst/>
              <a:ahLst/>
              <a:cxnLst/>
              <a:rect l="l" t="t" r="r" b="b"/>
              <a:pathLst>
                <a:path w="6982691" h="1719942" extrusionOk="0">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noFill/>
            <a:ln w="9525" cap="flat" cmpd="sng">
              <a:solidFill>
                <a:schemeClr val="lt1">
                  <a:alpha val="20000"/>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entury Gothic"/>
                <a:ea typeface="Century Gothic"/>
                <a:cs typeface="Century Gothic"/>
                <a:sym typeface="Century Gothic"/>
              </a:endParaRPr>
            </a:p>
          </p:txBody>
        </p:sp>
        <p:sp>
          <p:nvSpPr>
            <p:cNvPr id="32" name="Google Shape;32;p18"/>
            <p:cNvSpPr/>
            <p:nvPr/>
          </p:nvSpPr>
          <p:spPr>
            <a:xfrm rot="1800000">
              <a:off x="2996165" y="2859252"/>
              <a:ext cx="1601400" cy="1388236"/>
            </a:xfrm>
            <a:prstGeom prst="hexagon">
              <a:avLst>
                <a:gd name="adj" fmla="val 28544"/>
                <a:gd name="vf" fmla="val 115470"/>
              </a:avLst>
            </a:prstGeom>
            <a:solidFill>
              <a:schemeClr val="lt1">
                <a:alpha val="9803"/>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33" name="Google Shape;33;p18"/>
            <p:cNvSpPr/>
            <p:nvPr/>
          </p:nvSpPr>
          <p:spPr>
            <a:xfrm rot="1800000">
              <a:off x="3720065" y="4126078"/>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34" name="Google Shape;34;p18"/>
            <p:cNvSpPr/>
            <p:nvPr/>
          </p:nvSpPr>
          <p:spPr>
            <a:xfrm rot="1800000">
              <a:off x="3729591" y="1592427"/>
              <a:ext cx="1601400" cy="1388236"/>
            </a:xfrm>
            <a:prstGeom prst="hexagon">
              <a:avLst>
                <a:gd name="adj" fmla="val 28544"/>
                <a:gd name="vf" fmla="val 115470"/>
              </a:avLst>
            </a:prstGeom>
            <a:solidFill>
              <a:schemeClr val="lt1">
                <a:alpha val="6666"/>
              </a:schemeClr>
            </a:solidFill>
            <a:ln w="12700" cap="flat" cmpd="sng">
              <a:solidFill>
                <a:schemeClr val="lt1">
                  <a:alpha val="7843"/>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35" name="Google Shape;35;p18"/>
            <p:cNvSpPr/>
            <p:nvPr/>
          </p:nvSpPr>
          <p:spPr>
            <a:xfrm rot="1800000">
              <a:off x="2977115" y="325603"/>
              <a:ext cx="1601400" cy="1388236"/>
            </a:xfrm>
            <a:prstGeom prst="hexagon">
              <a:avLst>
                <a:gd name="adj" fmla="val 28544"/>
                <a:gd name="vf" fmla="val 115470"/>
              </a:avLst>
            </a:prstGeom>
            <a:solidFill>
              <a:schemeClr val="lt1">
                <a:alpha val="3921"/>
              </a:schemeClr>
            </a:solidFill>
            <a:ln w="12700" cap="flat" cmpd="sng">
              <a:solidFill>
                <a:schemeClr val="lt1">
                  <a:alpha val="7843"/>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36" name="Google Shape;36;p18"/>
            <p:cNvSpPr/>
            <p:nvPr/>
          </p:nvSpPr>
          <p:spPr>
            <a:xfrm rot="1800000">
              <a:off x="4463014" y="5383378"/>
              <a:ext cx="1601400" cy="1388236"/>
            </a:xfrm>
            <a:prstGeom prst="hexagon">
              <a:avLst>
                <a:gd name="adj" fmla="val 28544"/>
                <a:gd name="vf" fmla="val 115470"/>
              </a:avLst>
            </a:prstGeom>
            <a:solidFill>
              <a:schemeClr val="lt1">
                <a:alpha val="5882"/>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37" name="Google Shape;37;p18"/>
            <p:cNvSpPr/>
            <p:nvPr/>
          </p:nvSpPr>
          <p:spPr>
            <a:xfrm rot="1800000">
              <a:off x="-382404" y="4201528"/>
              <a:ext cx="1261499" cy="1388236"/>
            </a:xfrm>
            <a:custGeom>
              <a:avLst/>
              <a:gdLst/>
              <a:ahLst/>
              <a:cxnLst/>
              <a:rect l="l" t="t" r="r" b="b"/>
              <a:pathLst>
                <a:path w="1261499" h="1388236" extrusionOk="0">
                  <a:moveTo>
                    <a:pt x="0" y="105098"/>
                  </a:moveTo>
                  <a:lnTo>
                    <a:pt x="56357" y="0"/>
                  </a:lnTo>
                  <a:lnTo>
                    <a:pt x="865241" y="0"/>
                  </a:lnTo>
                  <a:lnTo>
                    <a:pt x="1261499" y="694118"/>
                  </a:lnTo>
                  <a:lnTo>
                    <a:pt x="865241" y="1388236"/>
                  </a:lnTo>
                  <a:lnTo>
                    <a:pt x="744578" y="1387893"/>
                  </a:lnTo>
                  <a:lnTo>
                    <a:pt x="0" y="105098"/>
                  </a:lnTo>
                  <a:close/>
                </a:path>
              </a:pathLst>
            </a:custGeom>
            <a:solidFill>
              <a:schemeClr val="lt1">
                <a:alpha val="9803"/>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38" name="Google Shape;38;p18"/>
            <p:cNvSpPr/>
            <p:nvPr/>
          </p:nvSpPr>
          <p:spPr>
            <a:xfrm rot="1800000">
              <a:off x="24365" y="5402429"/>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39" name="Google Shape;39;p18"/>
            <p:cNvSpPr/>
            <p:nvPr/>
          </p:nvSpPr>
          <p:spPr>
            <a:xfrm rot="1800000">
              <a:off x="52941" y="2849728"/>
              <a:ext cx="1601400" cy="1388236"/>
            </a:xfrm>
            <a:prstGeom prst="hexagon">
              <a:avLst>
                <a:gd name="adj" fmla="val 28544"/>
                <a:gd name="vf" fmla="val 115470"/>
              </a:avLst>
            </a:prstGeom>
            <a:solidFill>
              <a:schemeClr val="lt1">
                <a:alpha val="6666"/>
              </a:schemeClr>
            </a:solidFill>
            <a:ln w="12700" cap="flat" cmpd="sng">
              <a:solidFill>
                <a:schemeClr val="lt1">
                  <a:alpha val="7843"/>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40" name="Google Shape;40;p18"/>
            <p:cNvSpPr/>
            <p:nvPr/>
          </p:nvSpPr>
          <p:spPr>
            <a:xfrm rot="1800000">
              <a:off x="776840" y="4126077"/>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41" name="Google Shape;41;p18"/>
            <p:cNvSpPr/>
            <p:nvPr/>
          </p:nvSpPr>
          <p:spPr>
            <a:xfrm rot="1800000">
              <a:off x="1510265" y="5411953"/>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42" name="Google Shape;42;p18"/>
            <p:cNvSpPr/>
            <p:nvPr/>
          </p:nvSpPr>
          <p:spPr>
            <a:xfrm rot="1800000">
              <a:off x="1529316" y="2859252"/>
              <a:ext cx="1601400" cy="1388236"/>
            </a:xfrm>
            <a:prstGeom prst="hexagon">
              <a:avLst>
                <a:gd name="adj" fmla="val 28544"/>
                <a:gd name="vf" fmla="val 115470"/>
              </a:avLst>
            </a:prstGeom>
            <a:solidFill>
              <a:schemeClr val="lt1">
                <a:alpha val="6666"/>
              </a:schemeClr>
            </a:solidFill>
            <a:ln w="12700" cap="flat" cmpd="sng">
              <a:solidFill>
                <a:schemeClr val="lt1">
                  <a:alpha val="7843"/>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43" name="Google Shape;43;p18"/>
            <p:cNvSpPr/>
            <p:nvPr/>
          </p:nvSpPr>
          <p:spPr>
            <a:xfrm rot="1800000">
              <a:off x="795890" y="1563853"/>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44" name="Google Shape;44;p18"/>
            <p:cNvSpPr/>
            <p:nvPr/>
          </p:nvSpPr>
          <p:spPr>
            <a:xfrm rot="1800000">
              <a:off x="6806166" y="4145128"/>
              <a:ext cx="1601400" cy="1388236"/>
            </a:xfrm>
            <a:prstGeom prst="hexagon">
              <a:avLst>
                <a:gd name="adj" fmla="val 28544"/>
                <a:gd name="vf" fmla="val 115470"/>
              </a:avLst>
            </a:prstGeom>
            <a:solidFill>
              <a:schemeClr val="lt1">
                <a:alpha val="9803"/>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45" name="Google Shape;45;p18"/>
            <p:cNvSpPr/>
            <p:nvPr/>
          </p:nvSpPr>
          <p:spPr>
            <a:xfrm rot="1800000">
              <a:off x="7549116" y="5421479"/>
              <a:ext cx="1601400" cy="1388236"/>
            </a:xfrm>
            <a:prstGeom prst="hexagon">
              <a:avLst>
                <a:gd name="adj" fmla="val 28544"/>
                <a:gd name="vf" fmla="val 115470"/>
              </a:avLst>
            </a:pr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46" name="Google Shape;46;p18"/>
            <p:cNvSpPr/>
            <p:nvPr/>
          </p:nvSpPr>
          <p:spPr>
            <a:xfrm rot="1800000">
              <a:off x="7549117" y="2868778"/>
              <a:ext cx="1601400" cy="1388236"/>
            </a:xfrm>
            <a:prstGeom prst="hexagon">
              <a:avLst>
                <a:gd name="adj" fmla="val 28544"/>
                <a:gd name="vf" fmla="val 115470"/>
              </a:avLst>
            </a:prstGeom>
            <a:solidFill>
              <a:schemeClr val="lt1">
                <a:alpha val="6666"/>
              </a:schemeClr>
            </a:solidFill>
            <a:ln w="12700" cap="flat" cmpd="sng">
              <a:solidFill>
                <a:schemeClr val="lt1">
                  <a:alpha val="7843"/>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47" name="Google Shape;47;p18"/>
            <p:cNvSpPr/>
            <p:nvPr/>
          </p:nvSpPr>
          <p:spPr>
            <a:xfrm rot="1800000">
              <a:off x="8306521" y="4055629"/>
              <a:ext cx="1243407" cy="1388236"/>
            </a:xfrm>
            <a:custGeom>
              <a:avLst/>
              <a:gdLst/>
              <a:ahLst/>
              <a:cxnLst/>
              <a:rect l="l" t="t" r="r" b="b"/>
              <a:pathLst>
                <a:path w="1243407" h="1388236" extrusionOk="0">
                  <a:moveTo>
                    <a:pt x="0" y="694118"/>
                  </a:moveTo>
                  <a:lnTo>
                    <a:pt x="396258" y="0"/>
                  </a:lnTo>
                  <a:lnTo>
                    <a:pt x="474029" y="4016"/>
                  </a:lnTo>
                  <a:lnTo>
                    <a:pt x="1243407" y="1325983"/>
                  </a:lnTo>
                  <a:lnTo>
                    <a:pt x="1205142" y="1388236"/>
                  </a:lnTo>
                  <a:lnTo>
                    <a:pt x="396258" y="1388236"/>
                  </a:lnTo>
                  <a:lnTo>
                    <a:pt x="0" y="694118"/>
                  </a:lnTo>
                  <a:close/>
                </a:path>
              </a:pathLst>
            </a:custGeom>
            <a:solidFill>
              <a:schemeClr val="lt1">
                <a:alpha val="3921"/>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48" name="Google Shape;48;p18"/>
            <p:cNvSpPr/>
            <p:nvPr/>
          </p:nvSpPr>
          <p:spPr>
            <a:xfrm rot="1800000">
              <a:off x="8306771" y="1511524"/>
              <a:ext cx="1241871" cy="1388822"/>
            </a:xfrm>
            <a:custGeom>
              <a:avLst/>
              <a:gdLst/>
              <a:ahLst/>
              <a:cxnLst/>
              <a:rect l="l" t="t" r="r" b="b"/>
              <a:pathLst>
                <a:path w="1241871" h="1388822" extrusionOk="0">
                  <a:moveTo>
                    <a:pt x="0" y="694704"/>
                  </a:moveTo>
                  <a:lnTo>
                    <a:pt x="396258" y="586"/>
                  </a:lnTo>
                  <a:lnTo>
                    <a:pt x="482002" y="0"/>
                  </a:lnTo>
                  <a:lnTo>
                    <a:pt x="1241871" y="1323912"/>
                  </a:lnTo>
                  <a:lnTo>
                    <a:pt x="1205142" y="1388822"/>
                  </a:lnTo>
                  <a:lnTo>
                    <a:pt x="396258" y="1388822"/>
                  </a:lnTo>
                  <a:lnTo>
                    <a:pt x="0" y="694704"/>
                  </a:lnTo>
                  <a:close/>
                </a:path>
              </a:pathLst>
            </a:custGeom>
            <a:solidFill>
              <a:schemeClr val="lt1">
                <a:alpha val="0"/>
              </a:schemeClr>
            </a:solidFill>
            <a:ln w="12700" cap="flat" cmpd="sng">
              <a:solidFill>
                <a:schemeClr val="lt1">
                  <a:alpha val="11764"/>
                </a:schemeClr>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grpSp>
      <p:sp>
        <p:nvSpPr>
          <p:cNvPr id="49" name="Google Shape;49;p18"/>
          <p:cNvSpPr/>
          <p:nvPr/>
        </p:nvSpPr>
        <p:spPr>
          <a:xfrm>
            <a:off x="457200" y="333487"/>
            <a:ext cx="8229600" cy="6185647"/>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50" name="Google Shape;50;p18"/>
          <p:cNvSpPr/>
          <p:nvPr/>
        </p:nvSpPr>
        <p:spPr>
          <a:xfrm>
            <a:off x="4561242" y="-21511"/>
            <a:ext cx="3679116" cy="699244"/>
          </a:xfrm>
          <a:prstGeom prst="rect">
            <a:avLst/>
          </a:prstGeom>
          <a:solidFill>
            <a:srgbClr val="F5F5F5"/>
          </a:solidFill>
          <a:ln w="15875" cap="flat" cmpd="sng">
            <a:solidFill>
              <a:srgbClr val="74A50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51" name="Google Shape;51;p18"/>
          <p:cNvSpPr/>
          <p:nvPr/>
        </p:nvSpPr>
        <p:spPr>
          <a:xfrm>
            <a:off x="4649096" y="-21510"/>
            <a:ext cx="3505200" cy="623938"/>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entury Gothic"/>
              <a:ea typeface="Century Gothic"/>
              <a:cs typeface="Century Gothic"/>
              <a:sym typeface="Century Gothic"/>
            </a:endParaRPr>
          </a:p>
        </p:txBody>
      </p:sp>
      <p:sp>
        <p:nvSpPr>
          <p:cNvPr id="52" name="Google Shape;52;p18"/>
          <p:cNvSpPr txBox="1">
            <a:spLocks noGrp="1"/>
          </p:cNvSpPr>
          <p:nvPr>
            <p:ph type="title"/>
          </p:nvPr>
        </p:nvSpPr>
        <p:spPr>
          <a:xfrm>
            <a:off x="1043490" y="1027664"/>
            <a:ext cx="7024744" cy="1143000"/>
          </a:xfrm>
          <a:prstGeom prst="rect">
            <a:avLst/>
          </a:prstGeom>
          <a:noFill/>
          <a:ln>
            <a:noFill/>
          </a:ln>
        </p:spPr>
        <p:txBody>
          <a:bodyPr spcFirstLastPara="1" wrap="square" lIns="91425" tIns="45700" rIns="91425" bIns="45700" anchor="b" anchorCtr="0">
            <a:normAutofit/>
          </a:bodyPr>
          <a:lstStyle>
            <a:lvl1pPr marR="0" lvl="0" algn="l" rtl="0">
              <a:spcBef>
                <a:spcPts val="0"/>
              </a:spcBef>
              <a:spcAft>
                <a:spcPts val="0"/>
              </a:spcAft>
              <a:buClr>
                <a:schemeClr val="accent1"/>
              </a:buClr>
              <a:buSzPts val="4000"/>
              <a:buFont typeface="Century Gothic"/>
              <a:buNone/>
              <a:defRPr sz="4000" b="0" i="0" u="none" strike="noStrike" cap="none">
                <a:solidFill>
                  <a:schemeClr val="accen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a:p>
        </p:txBody>
      </p:sp>
      <p:sp>
        <p:nvSpPr>
          <p:cNvPr id="53" name="Google Shape;53;p18"/>
          <p:cNvSpPr txBox="1">
            <a:spLocks noGrp="1"/>
          </p:cNvSpPr>
          <p:nvPr>
            <p:ph type="body" idx="1"/>
          </p:nvPr>
        </p:nvSpPr>
        <p:spPr>
          <a:xfrm>
            <a:off x="1043492" y="2323652"/>
            <a:ext cx="6777317" cy="3508977"/>
          </a:xfrm>
          <a:prstGeom prst="rect">
            <a:avLst/>
          </a:prstGeom>
          <a:noFill/>
          <a:ln>
            <a:noFill/>
          </a:ln>
        </p:spPr>
        <p:txBody>
          <a:bodyPr spcFirstLastPara="1" wrap="square" lIns="91425" tIns="45700" rIns="91425" bIns="45700" anchor="t" anchorCtr="0">
            <a:normAutofit/>
          </a:bodyPr>
          <a:lstStyle>
            <a:lvl1pPr marL="457200" marR="0" lvl="0" indent="-344424" algn="l" rtl="0">
              <a:spcBef>
                <a:spcPts val="480"/>
              </a:spcBef>
              <a:spcAft>
                <a:spcPts val="0"/>
              </a:spcAft>
              <a:buClr>
                <a:schemeClr val="accent1"/>
              </a:buClr>
              <a:buSzPts val="1824"/>
              <a:buFont typeface="Noto Sans Symbols"/>
              <a:buChar char="🞇"/>
              <a:defRPr sz="2400" b="0" i="0" u="none" strike="noStrike" cap="none">
                <a:solidFill>
                  <a:schemeClr val="dk2"/>
                </a:solidFill>
                <a:latin typeface="Century Gothic"/>
                <a:ea typeface="Century Gothic"/>
                <a:cs typeface="Century Gothic"/>
                <a:sym typeface="Century Gothic"/>
              </a:defRPr>
            </a:lvl1pPr>
            <a:lvl2pPr marL="914400" marR="0" lvl="1" indent="-334772" algn="l" rtl="0">
              <a:spcBef>
                <a:spcPts val="440"/>
              </a:spcBef>
              <a:spcAft>
                <a:spcPts val="0"/>
              </a:spcAft>
              <a:buClr>
                <a:schemeClr val="accent1"/>
              </a:buClr>
              <a:buSzPts val="1672"/>
              <a:buFont typeface="Noto Sans Symbols"/>
              <a:buChar char="🞇"/>
              <a:defRPr sz="2200" b="0" i="0" u="none" strike="noStrike" cap="none">
                <a:solidFill>
                  <a:schemeClr val="dk2"/>
                </a:solidFill>
                <a:latin typeface="Century Gothic"/>
                <a:ea typeface="Century Gothic"/>
                <a:cs typeface="Century Gothic"/>
                <a:sym typeface="Century Gothic"/>
              </a:defRPr>
            </a:lvl2pPr>
            <a:lvl3pPr marL="1371600" marR="0" lvl="2" indent="-325119" algn="l" rtl="0">
              <a:spcBef>
                <a:spcPts val="400"/>
              </a:spcBef>
              <a:spcAft>
                <a:spcPts val="0"/>
              </a:spcAft>
              <a:buClr>
                <a:schemeClr val="accent1"/>
              </a:buClr>
              <a:buSzPts val="1520"/>
              <a:buFont typeface="Noto Sans Symbols"/>
              <a:buChar char="🞇"/>
              <a:defRPr sz="2000" b="0" i="0" u="none" strike="noStrike" cap="none">
                <a:solidFill>
                  <a:schemeClr val="dk2"/>
                </a:solidFill>
                <a:latin typeface="Century Gothic"/>
                <a:ea typeface="Century Gothic"/>
                <a:cs typeface="Century Gothic"/>
                <a:sym typeface="Century Gothic"/>
              </a:defRPr>
            </a:lvl3pPr>
            <a:lvl4pPr marL="1828800" marR="0" lvl="3" indent="-315467" algn="l" rtl="0">
              <a:spcBef>
                <a:spcPts val="360"/>
              </a:spcBef>
              <a:spcAft>
                <a:spcPts val="0"/>
              </a:spcAft>
              <a:buClr>
                <a:schemeClr val="accent1"/>
              </a:buClr>
              <a:buSzPts val="1368"/>
              <a:buFont typeface="Noto Sans Symbols"/>
              <a:buChar char="🞇"/>
              <a:defRPr sz="1800" b="0" i="0" u="none" strike="noStrike" cap="none">
                <a:solidFill>
                  <a:schemeClr val="dk2"/>
                </a:solidFill>
                <a:latin typeface="Century Gothic"/>
                <a:ea typeface="Century Gothic"/>
                <a:cs typeface="Century Gothic"/>
                <a:sym typeface="Century Gothic"/>
              </a:defRPr>
            </a:lvl4pPr>
            <a:lvl5pPr marL="2286000" marR="0" lvl="4" indent="-305816" algn="l" rtl="0">
              <a:spcBef>
                <a:spcPts val="320"/>
              </a:spcBef>
              <a:spcAft>
                <a:spcPts val="0"/>
              </a:spcAft>
              <a:buClr>
                <a:schemeClr val="accent1"/>
              </a:buClr>
              <a:buSzPts val="1216"/>
              <a:buFont typeface="Noto Sans Symbols"/>
              <a:buChar char="🞇"/>
              <a:defRPr sz="1600" b="0" i="0" u="none" strike="noStrike" cap="none">
                <a:solidFill>
                  <a:schemeClr val="dk2"/>
                </a:solidFill>
                <a:latin typeface="Century Gothic"/>
                <a:ea typeface="Century Gothic"/>
                <a:cs typeface="Century Gothic"/>
                <a:sym typeface="Century Gothic"/>
              </a:defRPr>
            </a:lvl5pPr>
            <a:lvl6pPr marL="2743200" marR="0" lvl="5" indent="-296164" algn="l" rtl="0">
              <a:spcBef>
                <a:spcPts val="280"/>
              </a:spcBef>
              <a:spcAft>
                <a:spcPts val="0"/>
              </a:spcAft>
              <a:buClr>
                <a:schemeClr val="accent1"/>
              </a:buClr>
              <a:buSzPts val="1064"/>
              <a:buFont typeface="Noto Sans Symbols"/>
              <a:buChar char="🞇"/>
              <a:defRPr sz="1400" b="0" i="0" u="none" strike="noStrike" cap="none">
                <a:solidFill>
                  <a:schemeClr val="dk2"/>
                </a:solidFill>
                <a:latin typeface="Century Gothic"/>
                <a:ea typeface="Century Gothic"/>
                <a:cs typeface="Century Gothic"/>
                <a:sym typeface="Century Gothic"/>
              </a:defRPr>
            </a:lvl6pPr>
            <a:lvl7pPr marL="3200400" marR="0" lvl="6" indent="-296164" algn="l" rtl="0">
              <a:spcBef>
                <a:spcPts val="280"/>
              </a:spcBef>
              <a:spcAft>
                <a:spcPts val="0"/>
              </a:spcAft>
              <a:buClr>
                <a:schemeClr val="accent1"/>
              </a:buClr>
              <a:buSzPts val="1064"/>
              <a:buFont typeface="Noto Sans Symbols"/>
              <a:buChar char="🞇"/>
              <a:defRPr sz="1400" b="0" i="0" u="none" strike="noStrike" cap="none">
                <a:solidFill>
                  <a:schemeClr val="dk2"/>
                </a:solidFill>
                <a:latin typeface="Century Gothic"/>
                <a:ea typeface="Century Gothic"/>
                <a:cs typeface="Century Gothic"/>
                <a:sym typeface="Century Gothic"/>
              </a:defRPr>
            </a:lvl7pPr>
            <a:lvl8pPr marL="3657600" marR="0" lvl="7" indent="-296164" algn="l" rtl="0">
              <a:spcBef>
                <a:spcPts val="280"/>
              </a:spcBef>
              <a:spcAft>
                <a:spcPts val="0"/>
              </a:spcAft>
              <a:buClr>
                <a:schemeClr val="accent1"/>
              </a:buClr>
              <a:buSzPts val="1064"/>
              <a:buFont typeface="Noto Sans Symbols"/>
              <a:buChar char="🞇"/>
              <a:defRPr sz="1400" b="0" i="0" u="none" strike="noStrike" cap="none">
                <a:solidFill>
                  <a:schemeClr val="dk2"/>
                </a:solidFill>
                <a:latin typeface="Century Gothic"/>
                <a:ea typeface="Century Gothic"/>
                <a:cs typeface="Century Gothic"/>
                <a:sym typeface="Century Gothic"/>
              </a:defRPr>
            </a:lvl8pPr>
            <a:lvl9pPr marL="4114800" marR="0" lvl="8" indent="-296164" algn="l" rtl="0">
              <a:spcBef>
                <a:spcPts val="280"/>
              </a:spcBef>
              <a:spcAft>
                <a:spcPts val="0"/>
              </a:spcAft>
              <a:buClr>
                <a:schemeClr val="accent1"/>
              </a:buClr>
              <a:buSzPts val="1064"/>
              <a:buFont typeface="Noto Sans Symbols"/>
              <a:buChar char="🞇"/>
              <a:defRPr sz="1400" b="0" i="0" u="none" strike="noStrike" cap="none">
                <a:solidFill>
                  <a:schemeClr val="dk2"/>
                </a:solidFill>
                <a:latin typeface="Century Gothic"/>
                <a:ea typeface="Century Gothic"/>
                <a:cs typeface="Century Gothic"/>
                <a:sym typeface="Century Gothic"/>
              </a:defRPr>
            </a:lvl9pPr>
          </a:lstStyle>
          <a:p>
            <a:endParaRPr/>
          </a:p>
        </p:txBody>
      </p:sp>
      <p:sp>
        <p:nvSpPr>
          <p:cNvPr id="54" name="Google Shape;54;p18"/>
          <p:cNvSpPr txBox="1">
            <a:spLocks noGrp="1"/>
          </p:cNvSpPr>
          <p:nvPr>
            <p:ph type="dt" idx="10"/>
          </p:nvPr>
        </p:nvSpPr>
        <p:spPr>
          <a:xfrm>
            <a:off x="5997388" y="224492"/>
            <a:ext cx="2133600"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200" b="0" i="0" u="none" strike="noStrike" cap="none">
                <a:solidFill>
                  <a:srgbClr val="FEFEFE"/>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55" name="Google Shape;55;p18"/>
          <p:cNvSpPr txBox="1">
            <a:spLocks noGrp="1"/>
          </p:cNvSpPr>
          <p:nvPr>
            <p:ph type="ftr" idx="11"/>
          </p:nvPr>
        </p:nvSpPr>
        <p:spPr>
          <a:xfrm>
            <a:off x="4641448" y="5852160"/>
            <a:ext cx="3502152"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1200" b="0" i="0" u="none" strike="noStrike" cap="none">
                <a:solidFill>
                  <a:schemeClr val="accent1"/>
                </a:solidFill>
                <a:latin typeface="Century Gothic"/>
                <a:ea typeface="Century Gothic"/>
                <a:cs typeface="Century Gothic"/>
                <a:sym typeface="Century Gothic"/>
              </a:defRPr>
            </a:lvl1pPr>
            <a:lvl2pPr marR="0" lvl="1"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2pPr>
            <a:lvl3pPr marR="0" lvl="2"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3pPr>
            <a:lvl4pPr marR="0" lvl="3"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4pPr>
            <a:lvl5pPr marR="0" lvl="4"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5pPr>
            <a:lvl6pPr marR="0" lvl="5"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6pPr>
            <a:lvl7pPr marR="0" lvl="6"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7pPr>
            <a:lvl8pPr marR="0" lvl="7"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8pPr>
            <a:lvl9pPr marR="0" lvl="8" algn="l" rtl="0">
              <a:spcBef>
                <a:spcPts val="0"/>
              </a:spcBef>
              <a:spcAft>
                <a:spcPts val="0"/>
              </a:spcAft>
              <a:buSzPts val="1400"/>
              <a:buNone/>
              <a:defRPr sz="1800" b="0" i="0" u="none" strike="noStrike" cap="none">
                <a:solidFill>
                  <a:schemeClr val="dk1"/>
                </a:solidFill>
                <a:latin typeface="Century Gothic"/>
                <a:ea typeface="Century Gothic"/>
                <a:cs typeface="Century Gothic"/>
                <a:sym typeface="Century Gothic"/>
              </a:defRPr>
            </a:lvl9pPr>
          </a:lstStyle>
          <a:p>
            <a:endParaRPr/>
          </a:p>
        </p:txBody>
      </p:sp>
      <p:sp>
        <p:nvSpPr>
          <p:cNvPr id="56" name="Google Shape;56;p18"/>
          <p:cNvSpPr txBox="1">
            <a:spLocks noGrp="1"/>
          </p:cNvSpPr>
          <p:nvPr>
            <p:ph type="sldNum" idx="12"/>
          </p:nvPr>
        </p:nvSpPr>
        <p:spPr>
          <a:xfrm>
            <a:off x="4649096" y="224491"/>
            <a:ext cx="1332156" cy="365125"/>
          </a:xfrm>
          <a:prstGeom prst="rect">
            <a:avLst/>
          </a:prstGeom>
          <a:noFill/>
          <a:ln>
            <a:noFill/>
          </a:ln>
        </p:spPr>
        <p:txBody>
          <a:bodyPr spcFirstLastPara="1" wrap="square" lIns="91425" tIns="45700" rIns="91425" bIns="45700" anchor="ctr" anchorCtr="0">
            <a:noAutofit/>
          </a:bodyPr>
          <a:lstStyle>
            <a:lvl1pPr marL="0" marR="0" lvl="0" indent="0" algn="l" rtl="0">
              <a:spcBef>
                <a:spcPts val="0"/>
              </a:spcBef>
              <a:buNone/>
              <a:defRPr sz="1200" b="0" i="0" u="none" strike="noStrike" cap="none">
                <a:solidFill>
                  <a:srgbClr val="FEFEFE"/>
                </a:solidFill>
                <a:latin typeface="Century Gothic"/>
                <a:ea typeface="Century Gothic"/>
                <a:cs typeface="Century Gothic"/>
                <a:sym typeface="Century Gothic"/>
              </a:defRPr>
            </a:lvl1pPr>
            <a:lvl2pPr marL="0" marR="0" lvl="1" indent="0" algn="l" rtl="0">
              <a:spcBef>
                <a:spcPts val="0"/>
              </a:spcBef>
              <a:buNone/>
              <a:defRPr sz="1200" b="0" i="0" u="none" strike="noStrike" cap="none">
                <a:solidFill>
                  <a:srgbClr val="FEFEFE"/>
                </a:solidFill>
                <a:latin typeface="Century Gothic"/>
                <a:ea typeface="Century Gothic"/>
                <a:cs typeface="Century Gothic"/>
                <a:sym typeface="Century Gothic"/>
              </a:defRPr>
            </a:lvl2pPr>
            <a:lvl3pPr marL="0" marR="0" lvl="2" indent="0" algn="l" rtl="0">
              <a:spcBef>
                <a:spcPts val="0"/>
              </a:spcBef>
              <a:buNone/>
              <a:defRPr sz="1200" b="0" i="0" u="none" strike="noStrike" cap="none">
                <a:solidFill>
                  <a:srgbClr val="FEFEFE"/>
                </a:solidFill>
                <a:latin typeface="Century Gothic"/>
                <a:ea typeface="Century Gothic"/>
                <a:cs typeface="Century Gothic"/>
                <a:sym typeface="Century Gothic"/>
              </a:defRPr>
            </a:lvl3pPr>
            <a:lvl4pPr marL="0" marR="0" lvl="3" indent="0" algn="l" rtl="0">
              <a:spcBef>
                <a:spcPts val="0"/>
              </a:spcBef>
              <a:buNone/>
              <a:defRPr sz="1200" b="0" i="0" u="none" strike="noStrike" cap="none">
                <a:solidFill>
                  <a:srgbClr val="FEFEFE"/>
                </a:solidFill>
                <a:latin typeface="Century Gothic"/>
                <a:ea typeface="Century Gothic"/>
                <a:cs typeface="Century Gothic"/>
                <a:sym typeface="Century Gothic"/>
              </a:defRPr>
            </a:lvl4pPr>
            <a:lvl5pPr marL="0" marR="0" lvl="4" indent="0" algn="l" rtl="0">
              <a:spcBef>
                <a:spcPts val="0"/>
              </a:spcBef>
              <a:buNone/>
              <a:defRPr sz="1200" b="0" i="0" u="none" strike="noStrike" cap="none">
                <a:solidFill>
                  <a:srgbClr val="FEFEFE"/>
                </a:solidFill>
                <a:latin typeface="Century Gothic"/>
                <a:ea typeface="Century Gothic"/>
                <a:cs typeface="Century Gothic"/>
                <a:sym typeface="Century Gothic"/>
              </a:defRPr>
            </a:lvl5pPr>
            <a:lvl6pPr marL="0" marR="0" lvl="5" indent="0" algn="l" rtl="0">
              <a:spcBef>
                <a:spcPts val="0"/>
              </a:spcBef>
              <a:buNone/>
              <a:defRPr sz="1200" b="0" i="0" u="none" strike="noStrike" cap="none">
                <a:solidFill>
                  <a:srgbClr val="FEFEFE"/>
                </a:solidFill>
                <a:latin typeface="Century Gothic"/>
                <a:ea typeface="Century Gothic"/>
                <a:cs typeface="Century Gothic"/>
                <a:sym typeface="Century Gothic"/>
              </a:defRPr>
            </a:lvl6pPr>
            <a:lvl7pPr marL="0" marR="0" lvl="6" indent="0" algn="l" rtl="0">
              <a:spcBef>
                <a:spcPts val="0"/>
              </a:spcBef>
              <a:buNone/>
              <a:defRPr sz="1200" b="0" i="0" u="none" strike="noStrike" cap="none">
                <a:solidFill>
                  <a:srgbClr val="FEFEFE"/>
                </a:solidFill>
                <a:latin typeface="Century Gothic"/>
                <a:ea typeface="Century Gothic"/>
                <a:cs typeface="Century Gothic"/>
                <a:sym typeface="Century Gothic"/>
              </a:defRPr>
            </a:lvl7pPr>
            <a:lvl8pPr marL="0" marR="0" lvl="7" indent="0" algn="l" rtl="0">
              <a:spcBef>
                <a:spcPts val="0"/>
              </a:spcBef>
              <a:buNone/>
              <a:defRPr sz="1200" b="0" i="0" u="none" strike="noStrike" cap="none">
                <a:solidFill>
                  <a:srgbClr val="FEFEFE"/>
                </a:solidFill>
                <a:latin typeface="Century Gothic"/>
                <a:ea typeface="Century Gothic"/>
                <a:cs typeface="Century Gothic"/>
                <a:sym typeface="Century Gothic"/>
              </a:defRPr>
            </a:lvl8pPr>
            <a:lvl9pPr marL="0" marR="0" lvl="8" indent="0" algn="l" rtl="0">
              <a:spcBef>
                <a:spcPts val="0"/>
              </a:spcBef>
              <a:buNone/>
              <a:defRPr sz="1200" b="0" i="0" u="none" strike="noStrike" cap="none">
                <a:solidFill>
                  <a:srgbClr val="FEFEFE"/>
                </a:solidFill>
                <a:latin typeface="Century Gothic"/>
                <a:ea typeface="Century Gothic"/>
                <a:cs typeface="Century Gothic"/>
                <a:sym typeface="Century Gothic"/>
              </a:defRPr>
            </a:lvl9pPr>
          </a:lstStyle>
          <a:p>
            <a:pPr marL="0" lvl="0" indent="0" algn="l"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video" Target="https://www.youtube.com/embed/jvujypVVBAY?feature=oembed" TargetMode="External"/><Relationship Id="rId4" Type="http://schemas.openxmlformats.org/officeDocument/2006/relationships/image" Target="../media/image20.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ideo" Target="https://www.youtube.com/embed/-4EDhdAHrOg?feature=oembed"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1"/>
          <p:cNvSpPr txBox="1">
            <a:spLocks noGrp="1"/>
          </p:cNvSpPr>
          <p:nvPr>
            <p:ph type="ctrTitle"/>
          </p:nvPr>
        </p:nvSpPr>
        <p:spPr>
          <a:xfrm>
            <a:off x="4733365" y="2708476"/>
            <a:ext cx="3313355" cy="1702160"/>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chemeClr val="accent1"/>
              </a:buClr>
              <a:buSzPts val="3600"/>
              <a:buFont typeface="Century Gothic"/>
              <a:buNone/>
            </a:pPr>
            <a:r>
              <a:rPr lang="en-US"/>
              <a:t>Listening</a:t>
            </a:r>
            <a:endParaRPr/>
          </a:p>
        </p:txBody>
      </p:sp>
      <p:sp>
        <p:nvSpPr>
          <p:cNvPr id="260" name="Google Shape;260;p1"/>
          <p:cNvSpPr txBox="1">
            <a:spLocks noGrp="1"/>
          </p:cNvSpPr>
          <p:nvPr>
            <p:ph type="subTitle" idx="1"/>
          </p:nvPr>
        </p:nvSpPr>
        <p:spPr>
          <a:xfrm>
            <a:off x="4733365" y="4421080"/>
            <a:ext cx="3309803" cy="1260629"/>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SzPts val="1368"/>
              <a:buNone/>
            </a:pPr>
            <a:r>
              <a:rPr lang="en-US"/>
              <a:t>A Pre-Stage 1 Helping Skill in the Human Relations Model</a:t>
            </a:r>
            <a:endParaRPr/>
          </a:p>
        </p:txBody>
      </p:sp>
      <p:pic>
        <p:nvPicPr>
          <p:cNvPr id="4098" name="Picture 2" descr="YARN | Ok, I will play guy listening. | The Office (US) (2005) - S01E02 |  Video clips by quotes | b55f9878 | 紗">
            <a:extLst>
              <a:ext uri="{FF2B5EF4-FFF2-40B4-BE49-F238E27FC236}">
                <a16:creationId xmlns:a16="http://schemas.microsoft.com/office/drawing/2014/main" id="{290919CB-FC79-BC04-9A37-5ED9DADCC3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145" y="2176634"/>
            <a:ext cx="4452855" cy="250473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407AC-5D5C-0D5A-B8EA-5D82DD3D97C2}"/>
              </a:ext>
            </a:extLst>
          </p:cNvPr>
          <p:cNvSpPr>
            <a:spLocks noGrp="1"/>
          </p:cNvSpPr>
          <p:nvPr>
            <p:ph type="title"/>
          </p:nvPr>
        </p:nvSpPr>
        <p:spPr>
          <a:xfrm>
            <a:off x="2920928" y="723453"/>
            <a:ext cx="2915668" cy="1143000"/>
          </a:xfrm>
        </p:spPr>
        <p:txBody>
          <a:bodyPr/>
          <a:lstStyle/>
          <a:p>
            <a:r>
              <a:rPr lang="en-US"/>
              <a:t>The Basics</a:t>
            </a:r>
          </a:p>
        </p:txBody>
      </p:sp>
      <p:sp>
        <p:nvSpPr>
          <p:cNvPr id="3" name="Text Placeholder 2">
            <a:extLst>
              <a:ext uri="{FF2B5EF4-FFF2-40B4-BE49-F238E27FC236}">
                <a16:creationId xmlns:a16="http://schemas.microsoft.com/office/drawing/2014/main" id="{2F899F44-8DBD-C79E-BAC9-D8BC3350A0D3}"/>
              </a:ext>
            </a:extLst>
          </p:cNvPr>
          <p:cNvSpPr>
            <a:spLocks noGrp="1"/>
          </p:cNvSpPr>
          <p:nvPr>
            <p:ph type="body" idx="1"/>
          </p:nvPr>
        </p:nvSpPr>
        <p:spPr>
          <a:xfrm>
            <a:off x="990103" y="2125494"/>
            <a:ext cx="6777317" cy="3508977"/>
          </a:xfrm>
        </p:spPr>
        <p:txBody>
          <a:bodyPr/>
          <a:lstStyle/>
          <a:p>
            <a:pPr marL="411481" lvl="0" indent="-342900" algn="l" rtl="0">
              <a:spcBef>
                <a:spcPts val="0"/>
              </a:spcBef>
              <a:spcAft>
                <a:spcPts val="0"/>
              </a:spcAft>
              <a:buSzPts val="1824"/>
              <a:buFont typeface="Arial" panose="020B0604020202020204" pitchFamily="34" charset="0"/>
              <a:buChar char="•"/>
            </a:pPr>
            <a:r>
              <a:rPr lang="en-US" sz="2800"/>
              <a:t>People talk - Many new helpers tend to try to solve a </a:t>
            </a:r>
            <a:r>
              <a:rPr lang="en-US" sz="2800" err="1"/>
              <a:t>helpee’s</a:t>
            </a:r>
            <a:r>
              <a:rPr lang="en-US" sz="2800"/>
              <a:t> concerns in first 5 minutes.</a:t>
            </a:r>
          </a:p>
          <a:p>
            <a:pPr marL="411481" lvl="0" indent="-342900" algn="l" rtl="0">
              <a:spcBef>
                <a:spcPts val="0"/>
              </a:spcBef>
              <a:spcAft>
                <a:spcPts val="0"/>
              </a:spcAft>
              <a:buSzPts val="1824"/>
              <a:buFont typeface="Arial" panose="020B0604020202020204" pitchFamily="34" charset="0"/>
              <a:buChar char="•"/>
            </a:pPr>
            <a:endParaRPr lang="en-US" sz="2800"/>
          </a:p>
          <a:p>
            <a:pPr marL="411481" lvl="0" indent="-342900" algn="l" rtl="0">
              <a:spcBef>
                <a:spcPts val="0"/>
              </a:spcBef>
              <a:spcAft>
                <a:spcPts val="0"/>
              </a:spcAft>
              <a:buSzPts val="1824"/>
              <a:buFont typeface="Arial" panose="020B0604020202020204" pitchFamily="34" charset="0"/>
              <a:buChar char="•"/>
            </a:pPr>
            <a:r>
              <a:rPr lang="en-US" sz="2800" i="1"/>
              <a:t>Competent listening</a:t>
            </a:r>
            <a:r>
              <a:rPr lang="en-US" sz="2800"/>
              <a:t> requires focused attention…  We don’t remember what we haven’t focused our attention on.</a:t>
            </a:r>
            <a:endParaRPr lang="en-US" sz="2000"/>
          </a:p>
          <a:p>
            <a:endParaRPr lang="en-US"/>
          </a:p>
        </p:txBody>
      </p:sp>
    </p:spTree>
    <p:extLst>
      <p:ext uri="{BB962C8B-B14F-4D97-AF65-F5344CB8AC3E}">
        <p14:creationId xmlns:p14="http://schemas.microsoft.com/office/powerpoint/2010/main" val="33591043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Myths vs Facts: A Guide to Informed Home Buying - RoofandFloor Blog">
            <a:extLst>
              <a:ext uri="{FF2B5EF4-FFF2-40B4-BE49-F238E27FC236}">
                <a16:creationId xmlns:a16="http://schemas.microsoft.com/office/drawing/2014/main" id="{6FAF798C-F981-7C3B-D0B8-F992F2FB78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0023" y="1645292"/>
            <a:ext cx="6232486" cy="3567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19724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3"/>
          <p:cNvSpPr txBox="1">
            <a:spLocks noGrp="1"/>
          </p:cNvSpPr>
          <p:nvPr>
            <p:ph type="title"/>
          </p:nvPr>
        </p:nvSpPr>
        <p:spPr>
          <a:xfrm>
            <a:off x="1699260" y="467360"/>
            <a:ext cx="5745480" cy="914400"/>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chemeClr val="accent1"/>
              </a:buClr>
              <a:buSzPts val="4000"/>
              <a:buFont typeface="Century Gothic"/>
              <a:buNone/>
            </a:pPr>
            <a:r>
              <a:rPr lang="en-US"/>
              <a:t>Myths about Listening:</a:t>
            </a:r>
            <a:endParaRPr/>
          </a:p>
        </p:txBody>
      </p:sp>
      <p:sp>
        <p:nvSpPr>
          <p:cNvPr id="275" name="Google Shape;275;p3"/>
          <p:cNvSpPr txBox="1">
            <a:spLocks noGrp="1"/>
          </p:cNvSpPr>
          <p:nvPr>
            <p:ph type="body" idx="1"/>
          </p:nvPr>
        </p:nvSpPr>
        <p:spPr>
          <a:xfrm>
            <a:off x="406400" y="1381760"/>
            <a:ext cx="8067040" cy="5156200"/>
          </a:xfrm>
          <a:prstGeom prst="rect">
            <a:avLst/>
          </a:prstGeom>
          <a:noFill/>
          <a:ln>
            <a:noFill/>
          </a:ln>
        </p:spPr>
        <p:txBody>
          <a:bodyPr spcFirstLastPara="1" wrap="square" lIns="91425" tIns="45700" rIns="91425" bIns="45700" anchor="t" anchorCtr="0">
            <a:normAutofit/>
          </a:bodyPr>
          <a:lstStyle/>
          <a:p>
            <a:pPr marL="68580" lvl="0" indent="0" algn="l" rtl="0">
              <a:spcBef>
                <a:spcPts val="0"/>
              </a:spcBef>
              <a:spcAft>
                <a:spcPts val="0"/>
              </a:spcAft>
              <a:buSzPct val="91200"/>
              <a:buNone/>
            </a:pPr>
            <a:r>
              <a:rPr lang="en-US" u="sng"/>
              <a:t>Myth #1</a:t>
            </a:r>
            <a:r>
              <a:rPr lang="en-US"/>
              <a:t>: Listening and hearing are the same thing. </a:t>
            </a:r>
          </a:p>
          <a:p>
            <a:pPr marL="68580" lvl="0" indent="0" algn="l" rtl="0">
              <a:spcBef>
                <a:spcPts val="0"/>
              </a:spcBef>
              <a:spcAft>
                <a:spcPts val="0"/>
              </a:spcAft>
              <a:buSzPct val="91200"/>
              <a:buNone/>
            </a:pPr>
            <a:endParaRPr sz="2000"/>
          </a:p>
          <a:p>
            <a:pPr marL="708660" lvl="1" indent="-342900" algn="l" rtl="0">
              <a:spcBef>
                <a:spcPts val="408"/>
              </a:spcBef>
              <a:spcAft>
                <a:spcPts val="0"/>
              </a:spcAft>
              <a:buSzPct val="76000"/>
              <a:buFont typeface="Arial" panose="020B0604020202020204" pitchFamily="34" charset="0"/>
              <a:buChar char="•"/>
            </a:pPr>
            <a:r>
              <a:rPr lang="en-US" sz="2400"/>
              <a:t>Hearing is the physiological process of registering sound waves as they hit the eardrum.  We have no control over what we hear. The sounds we hear have no meaning until we give them their meaning in context. </a:t>
            </a:r>
          </a:p>
          <a:p>
            <a:pPr marL="708660" lvl="1" indent="-342900" algn="l" rtl="0">
              <a:spcBef>
                <a:spcPts val="408"/>
              </a:spcBef>
              <a:spcAft>
                <a:spcPts val="0"/>
              </a:spcAft>
              <a:buSzPct val="76000"/>
              <a:buFont typeface="Arial" panose="020B0604020202020204" pitchFamily="34" charset="0"/>
              <a:buChar char="•"/>
            </a:pPr>
            <a:endParaRPr lang="en-US" sz="2000"/>
          </a:p>
          <a:p>
            <a:pPr marL="708660" lvl="1" indent="-342900">
              <a:spcBef>
                <a:spcPts val="408"/>
              </a:spcBef>
              <a:buSzPct val="76000"/>
              <a:buFont typeface="Arial" panose="020B0604020202020204" pitchFamily="34" charset="0"/>
              <a:buChar char="•"/>
            </a:pPr>
            <a:r>
              <a:rPr lang="en-US" sz="2400"/>
              <a:t>Listening, on the other hand, is an </a:t>
            </a:r>
            <a:r>
              <a:rPr lang="en-US" sz="2400" b="1"/>
              <a:t>active process</a:t>
            </a:r>
            <a:r>
              <a:rPr lang="en-US" sz="2400"/>
              <a:t> that constructs meaning from both verbal and nonverbal messages (Rothwell, 2010).</a:t>
            </a:r>
            <a:endParaRPr lang="en-US" sz="20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Myths vs Facts: A Guide to Informed Home Buying - RoofandFloor Blog">
            <a:extLst>
              <a:ext uri="{FF2B5EF4-FFF2-40B4-BE49-F238E27FC236}">
                <a16:creationId xmlns:a16="http://schemas.microsoft.com/office/drawing/2014/main" id="{6FAF798C-F981-7C3B-D0B8-F992F2FB78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0023" y="1645292"/>
            <a:ext cx="6232486" cy="3567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56238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05AE5F-4867-8D77-86C5-9918C87D9BDD}"/>
              </a:ext>
            </a:extLst>
          </p:cNvPr>
          <p:cNvSpPr>
            <a:spLocks noGrp="1"/>
          </p:cNvSpPr>
          <p:nvPr>
            <p:ph type="title"/>
          </p:nvPr>
        </p:nvSpPr>
        <p:spPr/>
        <p:txBody>
          <a:bodyPr/>
          <a:lstStyle/>
          <a:p>
            <a:r>
              <a:rPr lang="en-US"/>
              <a:t>Myths about Listening:</a:t>
            </a:r>
          </a:p>
        </p:txBody>
      </p:sp>
      <p:sp>
        <p:nvSpPr>
          <p:cNvPr id="3" name="Text Placeholder 2">
            <a:extLst>
              <a:ext uri="{FF2B5EF4-FFF2-40B4-BE49-F238E27FC236}">
                <a16:creationId xmlns:a16="http://schemas.microsoft.com/office/drawing/2014/main" id="{5C93B50F-43C5-845D-0A59-9B121F17AE2E}"/>
              </a:ext>
            </a:extLst>
          </p:cNvPr>
          <p:cNvSpPr>
            <a:spLocks noGrp="1"/>
          </p:cNvSpPr>
          <p:nvPr>
            <p:ph type="body" idx="1"/>
          </p:nvPr>
        </p:nvSpPr>
        <p:spPr/>
        <p:txBody>
          <a:bodyPr/>
          <a:lstStyle/>
          <a:p>
            <a:pPr marL="68580" lvl="0" indent="0" algn="l" rtl="0">
              <a:spcBef>
                <a:spcPts val="408"/>
              </a:spcBef>
              <a:spcAft>
                <a:spcPts val="0"/>
              </a:spcAft>
              <a:buSzPct val="91200"/>
              <a:buNone/>
            </a:pPr>
            <a:r>
              <a:rPr lang="en-US" u="sng"/>
              <a:t>Myth #2</a:t>
            </a:r>
            <a:r>
              <a:rPr lang="en-US"/>
              <a:t>: Listening requires no effort. </a:t>
            </a:r>
          </a:p>
          <a:p>
            <a:pPr marL="68580" lvl="0" indent="0" algn="l" rtl="0">
              <a:spcBef>
                <a:spcPts val="408"/>
              </a:spcBef>
              <a:spcAft>
                <a:spcPts val="0"/>
              </a:spcAft>
              <a:buSzPct val="91200"/>
              <a:buNone/>
            </a:pPr>
            <a:endParaRPr lang="en-US" sz="2000"/>
          </a:p>
          <a:p>
            <a:pPr marL="708660" lvl="1" indent="-342900" algn="l" rtl="0">
              <a:spcBef>
                <a:spcPts val="408"/>
              </a:spcBef>
              <a:spcAft>
                <a:spcPts val="0"/>
              </a:spcAft>
              <a:buSzPct val="76000"/>
              <a:buFont typeface="Arial" panose="020B0604020202020204" pitchFamily="34" charset="0"/>
              <a:buChar char="•"/>
            </a:pPr>
            <a:r>
              <a:rPr lang="en-US" sz="2400"/>
              <a:t>This is untrue because the more you practice listening, the better you get at it</a:t>
            </a:r>
          </a:p>
          <a:p>
            <a:pPr marL="708660" lvl="1" indent="-342900" algn="l" rtl="0">
              <a:spcBef>
                <a:spcPts val="408"/>
              </a:spcBef>
              <a:spcAft>
                <a:spcPts val="0"/>
              </a:spcAft>
              <a:buSzPct val="76000"/>
              <a:buFont typeface="Arial" panose="020B0604020202020204" pitchFamily="34" charset="0"/>
              <a:buChar char="•"/>
            </a:pPr>
            <a:endParaRPr lang="en-US" sz="2000"/>
          </a:p>
          <a:p>
            <a:pPr marL="708660" lvl="1" indent="-342900" algn="l" rtl="0">
              <a:spcBef>
                <a:spcPts val="408"/>
              </a:spcBef>
              <a:spcAft>
                <a:spcPts val="0"/>
              </a:spcAft>
              <a:buSzPct val="76000"/>
              <a:buFont typeface="Arial" panose="020B0604020202020204" pitchFamily="34" charset="0"/>
              <a:buChar char="•"/>
            </a:pPr>
            <a:r>
              <a:rPr lang="en-US" sz="2400"/>
              <a:t>Listening is a skill that is acquired over a lifetime.</a:t>
            </a:r>
            <a:endParaRPr lang="en-US" sz="2000"/>
          </a:p>
          <a:p>
            <a:endParaRPr lang="en-US"/>
          </a:p>
        </p:txBody>
      </p:sp>
    </p:spTree>
    <p:extLst>
      <p:ext uri="{BB962C8B-B14F-4D97-AF65-F5344CB8AC3E}">
        <p14:creationId xmlns:p14="http://schemas.microsoft.com/office/powerpoint/2010/main" val="20221282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23 Popular English Memes for Killer English Vocabulary | FluentU English">
            <a:extLst>
              <a:ext uri="{FF2B5EF4-FFF2-40B4-BE49-F238E27FC236}">
                <a16:creationId xmlns:a16="http://schemas.microsoft.com/office/drawing/2014/main" id="{2E6E58ED-A4B2-B486-4953-9A4C991A6E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3975" y="883920"/>
            <a:ext cx="7936050" cy="55168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17720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4"/>
          <p:cNvSpPr txBox="1">
            <a:spLocks noGrp="1"/>
          </p:cNvSpPr>
          <p:nvPr>
            <p:ph type="title"/>
          </p:nvPr>
        </p:nvSpPr>
        <p:spPr>
          <a:xfrm>
            <a:off x="1561650" y="751840"/>
            <a:ext cx="5773870" cy="768584"/>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chemeClr val="accent1"/>
              </a:buClr>
              <a:buSzPts val="4000"/>
              <a:buFont typeface="Century Gothic"/>
              <a:buNone/>
            </a:pPr>
            <a:r>
              <a:rPr lang="en-US"/>
              <a:t>Listening Pitfall Styles</a:t>
            </a:r>
            <a:endParaRPr/>
          </a:p>
        </p:txBody>
      </p:sp>
      <p:sp>
        <p:nvSpPr>
          <p:cNvPr id="282" name="Google Shape;282;p4"/>
          <p:cNvSpPr txBox="1">
            <a:spLocks noGrp="1"/>
          </p:cNvSpPr>
          <p:nvPr>
            <p:ph type="body" idx="1"/>
          </p:nvPr>
        </p:nvSpPr>
        <p:spPr>
          <a:xfrm>
            <a:off x="1043492" y="1676400"/>
            <a:ext cx="7054028" cy="4156229"/>
          </a:xfrm>
          <a:prstGeom prst="rect">
            <a:avLst/>
          </a:prstGeom>
          <a:noFill/>
          <a:ln>
            <a:noFill/>
          </a:ln>
        </p:spPr>
        <p:txBody>
          <a:bodyPr spcFirstLastPara="1" wrap="square" lIns="91425" tIns="45700" rIns="91425" bIns="45700" anchor="t" anchorCtr="0">
            <a:normAutofit/>
          </a:bodyPr>
          <a:lstStyle/>
          <a:p>
            <a:pPr marL="411481" lvl="0" indent="-342900" algn="l" rtl="0">
              <a:spcBef>
                <a:spcPts val="0"/>
              </a:spcBef>
              <a:spcAft>
                <a:spcPts val="0"/>
              </a:spcAft>
              <a:buSzPts val="1824"/>
              <a:buFont typeface="Arial" panose="020B0604020202020204" pitchFamily="34" charset="0"/>
              <a:buChar char="•"/>
            </a:pPr>
            <a:r>
              <a:rPr lang="en-US" sz="2800"/>
              <a:t>We all have habits of listening.</a:t>
            </a:r>
            <a:endParaRPr/>
          </a:p>
          <a:p>
            <a:pPr marL="411481" lvl="0" indent="-342900" algn="l" rtl="0">
              <a:spcBef>
                <a:spcPts val="480"/>
              </a:spcBef>
              <a:spcAft>
                <a:spcPts val="0"/>
              </a:spcAft>
              <a:buSzPts val="1824"/>
              <a:buFont typeface="Arial" panose="020B0604020202020204" pitchFamily="34" charset="0"/>
              <a:buChar char="•"/>
            </a:pPr>
            <a:r>
              <a:rPr lang="en-US" sz="2800"/>
              <a:t>Gerald Egan (2009) describes several different styles that he calls </a:t>
            </a:r>
            <a:r>
              <a:rPr lang="en-US" sz="2800" i="1"/>
              <a:t>“Shadow Sides of Listening”</a:t>
            </a:r>
            <a:endParaRPr i="1"/>
          </a:p>
          <a:p>
            <a:pPr marL="1097280" lvl="2" indent="-457200" algn="l" rtl="0">
              <a:spcBef>
                <a:spcPts val="400"/>
              </a:spcBef>
              <a:spcAft>
                <a:spcPts val="0"/>
              </a:spcAft>
              <a:buSzPts val="1520"/>
              <a:buFont typeface="Century Gothic"/>
              <a:buAutoNum type="arabicPeriod"/>
            </a:pPr>
            <a:r>
              <a:rPr lang="en-US" sz="2400"/>
              <a:t>Filtered listening</a:t>
            </a:r>
            <a:endParaRPr/>
          </a:p>
          <a:p>
            <a:pPr marL="1097280" lvl="2" indent="-457200" algn="l" rtl="0">
              <a:spcBef>
                <a:spcPts val="400"/>
              </a:spcBef>
              <a:spcAft>
                <a:spcPts val="0"/>
              </a:spcAft>
              <a:buSzPts val="1520"/>
              <a:buFont typeface="Century Gothic"/>
              <a:buAutoNum type="arabicPeriod"/>
            </a:pPr>
            <a:r>
              <a:rPr lang="en-US" sz="2400"/>
              <a:t>Evaluative listening</a:t>
            </a:r>
            <a:endParaRPr/>
          </a:p>
          <a:p>
            <a:pPr marL="1097280" lvl="2" indent="-457200" algn="l" rtl="0">
              <a:spcBef>
                <a:spcPts val="400"/>
              </a:spcBef>
              <a:spcAft>
                <a:spcPts val="0"/>
              </a:spcAft>
              <a:buSzPts val="1520"/>
              <a:buFont typeface="Century Gothic"/>
              <a:buAutoNum type="arabicPeriod"/>
            </a:pPr>
            <a:r>
              <a:rPr lang="en-US" sz="2400"/>
              <a:t>Stereotype-based listening</a:t>
            </a:r>
            <a:endParaRPr sz="1600"/>
          </a:p>
          <a:p>
            <a:pPr marL="1097280" lvl="2" indent="-457200" algn="l" rtl="0">
              <a:spcBef>
                <a:spcPts val="400"/>
              </a:spcBef>
              <a:spcAft>
                <a:spcPts val="0"/>
              </a:spcAft>
              <a:buSzPts val="1520"/>
              <a:buFont typeface="Century Gothic"/>
              <a:buAutoNum type="arabicPeriod"/>
            </a:pPr>
            <a:r>
              <a:rPr lang="en-US" sz="2400"/>
              <a:t>Fact-centered listening</a:t>
            </a:r>
            <a:endParaRPr/>
          </a:p>
          <a:p>
            <a:pPr marL="1097280" lvl="2" indent="-457200" algn="l" rtl="0">
              <a:spcBef>
                <a:spcPts val="400"/>
              </a:spcBef>
              <a:spcAft>
                <a:spcPts val="0"/>
              </a:spcAft>
              <a:buSzPts val="1520"/>
              <a:buFont typeface="Century Gothic"/>
              <a:buAutoNum type="arabicPeriod"/>
            </a:pPr>
            <a:r>
              <a:rPr lang="en-US" sz="2400"/>
              <a:t>Sympathetic listening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5"/>
          <p:cNvSpPr txBox="1">
            <a:spLocks noGrp="1"/>
          </p:cNvSpPr>
          <p:nvPr>
            <p:ph type="title"/>
          </p:nvPr>
        </p:nvSpPr>
        <p:spPr>
          <a:xfrm>
            <a:off x="2048567" y="597278"/>
            <a:ext cx="4686750" cy="778744"/>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chemeClr val="accent1"/>
              </a:buClr>
              <a:buSzPts val="4000"/>
              <a:buFont typeface="Century Gothic"/>
              <a:buNone/>
            </a:pPr>
            <a:r>
              <a:rPr lang="en-US"/>
              <a:t>1. Filtered listening</a:t>
            </a:r>
            <a:endParaRPr/>
          </a:p>
        </p:txBody>
      </p:sp>
      <p:sp>
        <p:nvSpPr>
          <p:cNvPr id="288" name="Google Shape;288;p5"/>
          <p:cNvSpPr txBox="1">
            <a:spLocks noGrp="1"/>
          </p:cNvSpPr>
          <p:nvPr>
            <p:ph type="body" idx="1"/>
          </p:nvPr>
        </p:nvSpPr>
        <p:spPr>
          <a:xfrm>
            <a:off x="651754" y="1376023"/>
            <a:ext cx="7480570" cy="5112326"/>
          </a:xfrm>
          <a:prstGeom prst="rect">
            <a:avLst/>
          </a:prstGeom>
          <a:noFill/>
          <a:ln>
            <a:noFill/>
          </a:ln>
        </p:spPr>
        <p:txBody>
          <a:bodyPr spcFirstLastPara="1" wrap="square" lIns="91425" tIns="45700" rIns="91425" bIns="45700" anchor="t" anchorCtr="0">
            <a:normAutofit/>
          </a:bodyPr>
          <a:lstStyle/>
          <a:p>
            <a:pPr marL="411481" indent="-342900">
              <a:spcBef>
                <a:spcPts val="0"/>
              </a:spcBef>
              <a:buSzPct val="76000"/>
              <a:buFont typeface="Arial" panose="020B0604020202020204" pitchFamily="34" charset="0"/>
              <a:buChar char="•"/>
            </a:pPr>
            <a:r>
              <a:rPr lang="en-US"/>
              <a:t>Filters, in this sense, serve as a screen between man and the outside world…  We need these “filters” to provide structure for ourselves as we interact with the world and our environment(s).</a:t>
            </a:r>
          </a:p>
          <a:p>
            <a:pPr marL="411481" indent="-342900">
              <a:spcBef>
                <a:spcPts val="0"/>
              </a:spcBef>
              <a:buSzPct val="76000"/>
              <a:buFont typeface="Arial" panose="020B0604020202020204" pitchFamily="34" charset="0"/>
              <a:buChar char="•"/>
            </a:pPr>
            <a:endParaRPr/>
          </a:p>
          <a:p>
            <a:pPr marL="411481" lvl="0" indent="-342900" algn="l" rtl="0">
              <a:spcBef>
                <a:spcPts val="444"/>
              </a:spcBef>
              <a:spcAft>
                <a:spcPts val="0"/>
              </a:spcAft>
              <a:buSzPct val="76000"/>
              <a:buFont typeface="Arial" panose="020B0604020202020204" pitchFamily="34" charset="0"/>
              <a:buChar char="•"/>
            </a:pPr>
            <a:r>
              <a:rPr lang="en-US"/>
              <a:t>It is impossible to listen in a completely unbiased way.  We all have at least some filters in place.</a:t>
            </a:r>
          </a:p>
          <a:p>
            <a:pPr marL="411481" lvl="0" indent="-342900" algn="l" rtl="0">
              <a:spcBef>
                <a:spcPts val="444"/>
              </a:spcBef>
              <a:spcAft>
                <a:spcPts val="0"/>
              </a:spcAft>
              <a:buSzPct val="76000"/>
              <a:buFont typeface="Arial" panose="020B0604020202020204" pitchFamily="34" charset="0"/>
              <a:buChar char="•"/>
            </a:pPr>
            <a:endParaRPr/>
          </a:p>
          <a:p>
            <a:pPr marL="411481" lvl="0" indent="-342900" algn="l" rtl="0">
              <a:spcBef>
                <a:spcPts val="444"/>
              </a:spcBef>
              <a:spcAft>
                <a:spcPts val="0"/>
              </a:spcAft>
              <a:buSzPct val="76000"/>
              <a:buFont typeface="Arial" panose="020B0604020202020204" pitchFamily="34" charset="0"/>
              <a:buChar char="•"/>
            </a:pPr>
            <a:r>
              <a:rPr lang="en-US"/>
              <a:t>The stronger cultural filters are, the greater the likelihood of bias.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6"/>
          <p:cNvSpPr txBox="1">
            <a:spLocks noGrp="1"/>
          </p:cNvSpPr>
          <p:nvPr>
            <p:ph type="title"/>
          </p:nvPr>
        </p:nvSpPr>
        <p:spPr>
          <a:xfrm>
            <a:off x="1043492" y="651239"/>
            <a:ext cx="7024744" cy="748264"/>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chemeClr val="accent1"/>
              </a:buClr>
              <a:buSzPts val="4000"/>
              <a:buFont typeface="Century Gothic"/>
              <a:buNone/>
            </a:pPr>
            <a:r>
              <a:rPr lang="en-US"/>
              <a:t>2. Evaluative listening</a:t>
            </a:r>
            <a:endParaRPr/>
          </a:p>
        </p:txBody>
      </p:sp>
      <p:sp>
        <p:nvSpPr>
          <p:cNvPr id="294" name="Google Shape;294;p6"/>
          <p:cNvSpPr txBox="1">
            <a:spLocks noGrp="1"/>
          </p:cNvSpPr>
          <p:nvPr>
            <p:ph type="body" idx="1"/>
          </p:nvPr>
        </p:nvSpPr>
        <p:spPr>
          <a:xfrm>
            <a:off x="796066" y="1551492"/>
            <a:ext cx="7024743" cy="5053589"/>
          </a:xfrm>
          <a:prstGeom prst="rect">
            <a:avLst/>
          </a:prstGeom>
          <a:noFill/>
          <a:ln>
            <a:noFill/>
          </a:ln>
        </p:spPr>
        <p:txBody>
          <a:bodyPr spcFirstLastPara="1" wrap="square" lIns="91425" tIns="45700" rIns="91425" bIns="45700" anchor="t" anchorCtr="0">
            <a:normAutofit/>
          </a:bodyPr>
          <a:lstStyle/>
          <a:p>
            <a:pPr marL="411481" lvl="0" indent="-342900" algn="l" rtl="0">
              <a:spcBef>
                <a:spcPts val="0"/>
              </a:spcBef>
              <a:spcAft>
                <a:spcPts val="0"/>
              </a:spcAft>
              <a:buSzPts val="1824"/>
              <a:buFont typeface="Arial" panose="020B0604020202020204" pitchFamily="34" charset="0"/>
              <a:buChar char="•"/>
            </a:pPr>
            <a:r>
              <a:rPr lang="en-US" sz="2800"/>
              <a:t>Most people, even when they listen attentively, listen evaluatively.</a:t>
            </a:r>
          </a:p>
          <a:p>
            <a:pPr marL="411481" lvl="0" indent="-342900" algn="l" rtl="0">
              <a:spcBef>
                <a:spcPts val="0"/>
              </a:spcBef>
              <a:spcAft>
                <a:spcPts val="0"/>
              </a:spcAft>
              <a:buSzPts val="1824"/>
              <a:buFont typeface="Arial" panose="020B0604020202020204" pitchFamily="34" charset="0"/>
              <a:buChar char="•"/>
            </a:pPr>
            <a:endParaRPr sz="2800"/>
          </a:p>
          <a:p>
            <a:pPr marL="411481" lvl="0" indent="-342900" algn="l" rtl="0">
              <a:spcBef>
                <a:spcPts val="480"/>
              </a:spcBef>
              <a:spcAft>
                <a:spcPts val="0"/>
              </a:spcAft>
              <a:buSzPts val="1824"/>
              <a:buFont typeface="Arial" panose="020B0604020202020204" pitchFamily="34" charset="0"/>
              <a:buChar char="•"/>
            </a:pPr>
            <a:r>
              <a:rPr lang="en-US" sz="2800"/>
              <a:t>As they listen, they are judging what the person is saying as good/bad, right/wrong, relevant/irrelevant, pleasant/unpleasant, etc. </a:t>
            </a:r>
          </a:p>
          <a:p>
            <a:pPr marL="411481" lvl="0" indent="-342900" algn="l" rtl="0">
              <a:spcBef>
                <a:spcPts val="480"/>
              </a:spcBef>
              <a:spcAft>
                <a:spcPts val="0"/>
              </a:spcAft>
              <a:buSzPts val="1824"/>
              <a:buFont typeface="Arial" panose="020B0604020202020204" pitchFamily="34" charset="0"/>
              <a:buChar char="•"/>
            </a:pPr>
            <a:endParaRPr sz="2800"/>
          </a:p>
          <a:p>
            <a:pPr marL="708660" lvl="1" indent="-342900" algn="l" rtl="0">
              <a:spcBef>
                <a:spcPts val="440"/>
              </a:spcBef>
              <a:spcAft>
                <a:spcPts val="0"/>
              </a:spcAft>
              <a:buSzPts val="1672"/>
              <a:buFont typeface="Arial" panose="020B0604020202020204" pitchFamily="34" charset="0"/>
              <a:buChar char="•"/>
            </a:pPr>
            <a:r>
              <a:rPr lang="en-US" sz="2400"/>
              <a:t>Warning: Evaluative listening gives way to advice dispensing—which is a “no-no” for helpers!</a:t>
            </a:r>
            <a:endParaRPr sz="24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sp>
        <p:nvSpPr>
          <p:cNvPr id="299" name="Google Shape;299;p7"/>
          <p:cNvSpPr txBox="1">
            <a:spLocks noGrp="1"/>
          </p:cNvSpPr>
          <p:nvPr>
            <p:ph type="title"/>
          </p:nvPr>
        </p:nvSpPr>
        <p:spPr>
          <a:xfrm>
            <a:off x="1059628" y="833120"/>
            <a:ext cx="7024744" cy="707624"/>
          </a:xfrm>
          <a:prstGeom prst="rect">
            <a:avLst/>
          </a:prstGeom>
          <a:noFill/>
          <a:ln>
            <a:noFill/>
          </a:ln>
        </p:spPr>
        <p:txBody>
          <a:bodyPr spcFirstLastPara="1" wrap="square" lIns="91425" tIns="45700" rIns="91425" bIns="45700" anchor="b" anchorCtr="0">
            <a:normAutofit fontScale="90000"/>
          </a:bodyPr>
          <a:lstStyle/>
          <a:p>
            <a:pPr marL="0" lvl="0" indent="0" algn="l" rtl="0">
              <a:spcBef>
                <a:spcPts val="0"/>
              </a:spcBef>
              <a:spcAft>
                <a:spcPts val="0"/>
              </a:spcAft>
              <a:buClr>
                <a:schemeClr val="accent1"/>
              </a:buClr>
              <a:buSzPct val="100000"/>
              <a:buFont typeface="Century Gothic"/>
              <a:buNone/>
            </a:pPr>
            <a:r>
              <a:rPr lang="en-US"/>
              <a:t>3. Stereotype-based listening</a:t>
            </a:r>
            <a:endParaRPr/>
          </a:p>
        </p:txBody>
      </p:sp>
      <p:sp>
        <p:nvSpPr>
          <p:cNvPr id="300" name="Google Shape;300;p7"/>
          <p:cNvSpPr txBox="1">
            <a:spLocks noGrp="1"/>
          </p:cNvSpPr>
          <p:nvPr>
            <p:ph type="body" idx="1"/>
          </p:nvPr>
        </p:nvSpPr>
        <p:spPr>
          <a:xfrm>
            <a:off x="1059628" y="1540744"/>
            <a:ext cx="7024744" cy="2632421"/>
          </a:xfrm>
          <a:prstGeom prst="rect">
            <a:avLst/>
          </a:prstGeom>
          <a:noFill/>
          <a:ln>
            <a:noFill/>
          </a:ln>
        </p:spPr>
        <p:txBody>
          <a:bodyPr spcFirstLastPara="1" wrap="square" lIns="91425" tIns="45700" rIns="91425" bIns="45700" anchor="t" anchorCtr="0">
            <a:normAutofit/>
          </a:bodyPr>
          <a:lstStyle/>
          <a:p>
            <a:pPr marL="411481" lvl="0" indent="-342900" algn="l" rtl="0">
              <a:spcBef>
                <a:spcPts val="0"/>
              </a:spcBef>
              <a:spcAft>
                <a:spcPts val="0"/>
              </a:spcAft>
              <a:buSzPts val="1824"/>
              <a:buFont typeface="Arial" panose="020B0604020202020204" pitchFamily="34" charset="0"/>
              <a:buChar char="•"/>
            </a:pPr>
            <a:r>
              <a:rPr lang="en-US"/>
              <a:t>We don’t like to be stereotyped, even when the stereotype has some validity.</a:t>
            </a:r>
            <a:endParaRPr/>
          </a:p>
          <a:p>
            <a:pPr marL="411481" lvl="0" indent="-342900" algn="l" rtl="0">
              <a:spcBef>
                <a:spcPts val="480"/>
              </a:spcBef>
              <a:spcAft>
                <a:spcPts val="0"/>
              </a:spcAft>
              <a:buSzPts val="1824"/>
              <a:buFont typeface="Arial" panose="020B0604020202020204" pitchFamily="34" charset="0"/>
              <a:buChar char="•"/>
            </a:pPr>
            <a:endParaRPr lang="en-US"/>
          </a:p>
          <a:p>
            <a:pPr marL="411481" lvl="0" indent="-342900" algn="l" rtl="0">
              <a:spcBef>
                <a:spcPts val="480"/>
              </a:spcBef>
              <a:spcAft>
                <a:spcPts val="0"/>
              </a:spcAft>
              <a:buSzPts val="1824"/>
              <a:buFont typeface="Arial" panose="020B0604020202020204" pitchFamily="34" charset="0"/>
              <a:buChar char="•"/>
            </a:pPr>
            <a:r>
              <a:rPr lang="en-US"/>
              <a:t>Helpers sometimes forget that the labels we use are interpretations rather than understandings of our </a:t>
            </a:r>
            <a:r>
              <a:rPr lang="en-US" err="1"/>
              <a:t>helpees</a:t>
            </a:r>
            <a:r>
              <a:rPr lang="en-US"/>
              <a:t>.</a:t>
            </a:r>
            <a:endParaRPr/>
          </a:p>
        </p:txBody>
      </p:sp>
      <p:pic>
        <p:nvPicPr>
          <p:cNvPr id="10244" name="Picture 4" descr="Stereotypes and lables">
            <a:extLst>
              <a:ext uri="{FF2B5EF4-FFF2-40B4-BE49-F238E27FC236}">
                <a16:creationId xmlns:a16="http://schemas.microsoft.com/office/drawing/2014/main" id="{61759617-8EB1-E699-38E3-2B91A7BC45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3088" y="4550962"/>
            <a:ext cx="3928912" cy="1964456"/>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descr="Stereotyping in the Workplace: Definition, Examples &amp; Effects - Video &amp;  Lesson Transcript | Study.com">
            <a:extLst>
              <a:ext uri="{FF2B5EF4-FFF2-40B4-BE49-F238E27FC236}">
                <a16:creationId xmlns:a16="http://schemas.microsoft.com/office/drawing/2014/main" id="{FDF21036-87DB-AFB4-E9CF-19B36146FC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9278" y="4550962"/>
            <a:ext cx="3769364" cy="200706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F1FE73C-1BFA-4BA6-B769-97DD6891C264}"/>
              </a:ext>
            </a:extLst>
          </p:cNvPr>
          <p:cNvSpPr txBox="1"/>
          <p:nvPr/>
        </p:nvSpPr>
        <p:spPr>
          <a:xfrm>
            <a:off x="5002647" y="1577078"/>
            <a:ext cx="3482502" cy="4154984"/>
          </a:xfrm>
          <a:prstGeom prst="rect">
            <a:avLst/>
          </a:prstGeom>
          <a:noFill/>
        </p:spPr>
        <p:txBody>
          <a:bodyPr wrap="square" rtlCol="0">
            <a:spAutoFit/>
          </a:bodyPr>
          <a:lstStyle/>
          <a:p>
            <a:pPr marL="342900" indent="-342900">
              <a:buAutoNum type="arabicPeriod"/>
            </a:pPr>
            <a:r>
              <a:rPr lang="en-US" sz="2400">
                <a:latin typeface="Century Gothic" panose="020B0502020202020204" pitchFamily="34" charset="0"/>
              </a:rPr>
              <a:t>Updates for the upcoming skills presentation video: Partners will be assigned to you</a:t>
            </a:r>
          </a:p>
          <a:p>
            <a:endParaRPr lang="en-US" sz="2400">
              <a:latin typeface="Century Gothic" panose="020B0502020202020204" pitchFamily="34" charset="0"/>
            </a:endParaRPr>
          </a:p>
          <a:p>
            <a:r>
              <a:rPr lang="en-US" sz="2400">
                <a:latin typeface="Century Gothic" panose="020B0502020202020204" pitchFamily="34" charset="0"/>
              </a:rPr>
              <a:t>2. For the counseling requirement: there will be an alternative for those unable to get a counselor</a:t>
            </a:r>
          </a:p>
        </p:txBody>
      </p:sp>
      <p:pic>
        <p:nvPicPr>
          <p:cNvPr id="2050" name="Picture 2" descr="Smart Personal Branding: Posting LinkedIn Updates vs Updating Your LinkedIn  Profile - Executive Career Brand™">
            <a:extLst>
              <a:ext uri="{FF2B5EF4-FFF2-40B4-BE49-F238E27FC236}">
                <a16:creationId xmlns:a16="http://schemas.microsoft.com/office/drawing/2014/main" id="{AA37A98E-2DDF-5724-F4F5-F770EBED31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2003" y="1926076"/>
            <a:ext cx="4035274" cy="26852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45912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8"/>
          <p:cNvSpPr txBox="1">
            <a:spLocks noGrp="1"/>
          </p:cNvSpPr>
          <p:nvPr>
            <p:ph type="title"/>
          </p:nvPr>
        </p:nvSpPr>
        <p:spPr>
          <a:xfrm>
            <a:off x="1059628" y="1159660"/>
            <a:ext cx="7024744" cy="697464"/>
          </a:xfrm>
          <a:prstGeom prst="rect">
            <a:avLst/>
          </a:prstGeom>
          <a:noFill/>
          <a:ln>
            <a:noFill/>
          </a:ln>
        </p:spPr>
        <p:txBody>
          <a:bodyPr spcFirstLastPara="1" wrap="square" lIns="91425" tIns="45700" rIns="91425" bIns="45700" anchor="b" anchorCtr="0">
            <a:normAutofit fontScale="90000"/>
          </a:bodyPr>
          <a:lstStyle/>
          <a:p>
            <a:pPr marL="0" lvl="0" indent="0" algn="l" rtl="0">
              <a:spcBef>
                <a:spcPts val="0"/>
              </a:spcBef>
              <a:spcAft>
                <a:spcPts val="0"/>
              </a:spcAft>
              <a:buClr>
                <a:schemeClr val="accent1"/>
              </a:buClr>
              <a:buSzPts val="4000"/>
              <a:buFont typeface="Century Gothic"/>
              <a:buNone/>
            </a:pPr>
            <a:r>
              <a:rPr lang="en-US"/>
              <a:t>4. Fact-centered listening</a:t>
            </a:r>
            <a:endParaRPr/>
          </a:p>
        </p:txBody>
      </p:sp>
      <p:sp>
        <p:nvSpPr>
          <p:cNvPr id="306" name="Google Shape;306;p8"/>
          <p:cNvSpPr txBox="1">
            <a:spLocks noGrp="1"/>
          </p:cNvSpPr>
          <p:nvPr>
            <p:ph type="body" idx="1"/>
          </p:nvPr>
        </p:nvSpPr>
        <p:spPr>
          <a:xfrm>
            <a:off x="1059628" y="1857124"/>
            <a:ext cx="6777317" cy="2248936"/>
          </a:xfrm>
          <a:prstGeom prst="rect">
            <a:avLst/>
          </a:prstGeom>
          <a:noFill/>
          <a:ln>
            <a:noFill/>
          </a:ln>
        </p:spPr>
        <p:txBody>
          <a:bodyPr spcFirstLastPara="1" wrap="square" lIns="91425" tIns="45700" rIns="91425" bIns="45700" anchor="t" anchorCtr="0">
            <a:normAutofit/>
          </a:bodyPr>
          <a:lstStyle/>
          <a:p>
            <a:pPr marL="411481" lvl="0" indent="-342900" algn="l" rtl="0">
              <a:spcBef>
                <a:spcPts val="0"/>
              </a:spcBef>
              <a:spcAft>
                <a:spcPts val="0"/>
              </a:spcAft>
              <a:buSzPts val="1824"/>
              <a:buFont typeface="Arial" panose="020B0604020202020204" pitchFamily="34" charset="0"/>
              <a:buChar char="•"/>
            </a:pPr>
            <a:r>
              <a:rPr lang="en-US"/>
              <a:t>Asking too many informational questions as if the </a:t>
            </a:r>
            <a:r>
              <a:rPr lang="en-US" err="1"/>
              <a:t>helpee</a:t>
            </a:r>
            <a:r>
              <a:rPr lang="en-US"/>
              <a:t> will somehow be cured if only enough facts were known.</a:t>
            </a:r>
            <a:endParaRPr/>
          </a:p>
          <a:p>
            <a:pPr marL="411481" lvl="0" indent="-342900" algn="l" rtl="0">
              <a:spcBef>
                <a:spcPts val="480"/>
              </a:spcBef>
              <a:spcAft>
                <a:spcPts val="0"/>
              </a:spcAft>
              <a:buSzPts val="1824"/>
              <a:buFont typeface="Arial" panose="020B0604020202020204" pitchFamily="34" charset="0"/>
              <a:buChar char="•"/>
            </a:pPr>
            <a:r>
              <a:rPr lang="en-US"/>
              <a:t>In this listening trap, helpers “collect facts, but miss the person.”</a:t>
            </a:r>
            <a:endParaRPr/>
          </a:p>
        </p:txBody>
      </p:sp>
      <p:pic>
        <p:nvPicPr>
          <p:cNvPr id="12292" name="Picture 4" descr="Repetitive Questioning and Autism: Reducing Repetitive Questions - HubPages">
            <a:extLst>
              <a:ext uri="{FF2B5EF4-FFF2-40B4-BE49-F238E27FC236}">
                <a16:creationId xmlns:a16="http://schemas.microsoft.com/office/drawing/2014/main" id="{1F2D43E9-AACB-F81C-02D3-493355BD8D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2975" y="4106060"/>
            <a:ext cx="3710622" cy="21239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9"/>
          <p:cNvSpPr txBox="1">
            <a:spLocks noGrp="1"/>
          </p:cNvSpPr>
          <p:nvPr>
            <p:ph type="title"/>
          </p:nvPr>
        </p:nvSpPr>
        <p:spPr>
          <a:xfrm>
            <a:off x="1043492" y="656319"/>
            <a:ext cx="7024744" cy="738104"/>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chemeClr val="accent1"/>
              </a:buClr>
              <a:buSzPts val="4000"/>
              <a:buFont typeface="Century Gothic"/>
              <a:buNone/>
            </a:pPr>
            <a:r>
              <a:rPr lang="en-US"/>
              <a:t>5. Sympathetic listening </a:t>
            </a:r>
            <a:endParaRPr/>
          </a:p>
        </p:txBody>
      </p:sp>
      <p:sp>
        <p:nvSpPr>
          <p:cNvPr id="312" name="Google Shape;312;p9"/>
          <p:cNvSpPr txBox="1">
            <a:spLocks noGrp="1"/>
          </p:cNvSpPr>
          <p:nvPr>
            <p:ph type="body" idx="1"/>
          </p:nvPr>
        </p:nvSpPr>
        <p:spPr>
          <a:xfrm>
            <a:off x="972372" y="1469747"/>
            <a:ext cx="6777317" cy="3508977"/>
          </a:xfrm>
          <a:prstGeom prst="rect">
            <a:avLst/>
          </a:prstGeom>
          <a:noFill/>
          <a:ln>
            <a:noFill/>
          </a:ln>
        </p:spPr>
        <p:txBody>
          <a:bodyPr spcFirstLastPara="1" wrap="square" lIns="91425" tIns="45700" rIns="91425" bIns="45700" anchor="t" anchorCtr="0">
            <a:normAutofit/>
          </a:bodyPr>
          <a:lstStyle/>
          <a:p>
            <a:pPr marL="411481" lvl="0" indent="-342900" algn="l" rtl="0">
              <a:spcBef>
                <a:spcPts val="0"/>
              </a:spcBef>
              <a:spcAft>
                <a:spcPts val="0"/>
              </a:spcAft>
              <a:buSzPts val="1824"/>
              <a:buFont typeface="Arial" panose="020B0604020202020204" pitchFamily="34" charset="0"/>
              <a:buChar char="•"/>
            </a:pPr>
            <a:r>
              <a:rPr lang="en-US"/>
              <a:t>Sympathy distorts!</a:t>
            </a:r>
            <a:endParaRPr/>
          </a:p>
          <a:p>
            <a:pPr marL="411481" lvl="0" indent="-342900" algn="l" rtl="0">
              <a:spcBef>
                <a:spcPts val="480"/>
              </a:spcBef>
              <a:spcAft>
                <a:spcPts val="0"/>
              </a:spcAft>
              <a:buSzPts val="1824"/>
              <a:buFont typeface="Arial" panose="020B0604020202020204" pitchFamily="34" charset="0"/>
              <a:buChar char="•"/>
            </a:pPr>
            <a:r>
              <a:rPr lang="en-US"/>
              <a:t>When I sympathize with a </a:t>
            </a:r>
            <a:r>
              <a:rPr lang="en-US" err="1"/>
              <a:t>helpee</a:t>
            </a:r>
            <a:r>
              <a:rPr lang="en-US"/>
              <a:t>, I become his or her accomplice (rather than his or her helper). </a:t>
            </a:r>
            <a:endParaRPr/>
          </a:p>
          <a:p>
            <a:pPr marL="411481" lvl="0" indent="-342900" algn="l" rtl="0">
              <a:spcBef>
                <a:spcPts val="480"/>
              </a:spcBef>
              <a:spcAft>
                <a:spcPts val="0"/>
              </a:spcAft>
              <a:buSzPts val="1824"/>
              <a:buFont typeface="Arial" panose="020B0604020202020204" pitchFamily="34" charset="0"/>
              <a:buChar char="•"/>
            </a:pPr>
            <a:r>
              <a:rPr lang="en-US"/>
              <a:t>Expressing sympathy can reinforce self-pity—which lowers one’s problem-solving efforts.</a:t>
            </a:r>
            <a:endParaRPr/>
          </a:p>
        </p:txBody>
      </p:sp>
      <p:pic>
        <p:nvPicPr>
          <p:cNvPr id="13314" name="Picture 2" descr="Empathetic vs. Sympathetic vs. Empathic | Grammarly">
            <a:extLst>
              <a:ext uri="{FF2B5EF4-FFF2-40B4-BE49-F238E27FC236}">
                <a16:creationId xmlns:a16="http://schemas.microsoft.com/office/drawing/2014/main" id="{74A9184D-B81D-E008-350F-0DCAA3AD6C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8104" y="3982720"/>
            <a:ext cx="4661759" cy="245118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64D2B-4FDD-9D86-F991-E91D0D39E0DA}"/>
              </a:ext>
            </a:extLst>
          </p:cNvPr>
          <p:cNvSpPr>
            <a:spLocks noGrp="1"/>
          </p:cNvSpPr>
          <p:nvPr>
            <p:ph type="title"/>
          </p:nvPr>
        </p:nvSpPr>
        <p:spPr>
          <a:xfrm>
            <a:off x="1043492" y="712199"/>
            <a:ext cx="7024744" cy="626344"/>
          </a:xfrm>
        </p:spPr>
        <p:txBody>
          <a:bodyPr>
            <a:normAutofit fontScale="90000"/>
          </a:bodyPr>
          <a:lstStyle/>
          <a:p>
            <a:r>
              <a:rPr lang="en-US"/>
              <a:t>Listening traps/pitfalls:</a:t>
            </a:r>
          </a:p>
        </p:txBody>
      </p:sp>
      <p:sp>
        <p:nvSpPr>
          <p:cNvPr id="3" name="Text Placeholder 2">
            <a:extLst>
              <a:ext uri="{FF2B5EF4-FFF2-40B4-BE49-F238E27FC236}">
                <a16:creationId xmlns:a16="http://schemas.microsoft.com/office/drawing/2014/main" id="{6B10B072-1425-1086-CB14-964A63E96EBB}"/>
              </a:ext>
            </a:extLst>
          </p:cNvPr>
          <p:cNvSpPr>
            <a:spLocks noGrp="1"/>
          </p:cNvSpPr>
          <p:nvPr>
            <p:ph type="body" idx="1"/>
          </p:nvPr>
        </p:nvSpPr>
        <p:spPr>
          <a:xfrm>
            <a:off x="830132" y="1338543"/>
            <a:ext cx="6777317" cy="3508977"/>
          </a:xfrm>
        </p:spPr>
        <p:txBody>
          <a:bodyPr/>
          <a:lstStyle/>
          <a:p>
            <a:pPr marL="708660" lvl="1" indent="-342900" algn="l" rtl="0">
              <a:spcBef>
                <a:spcPts val="408"/>
              </a:spcBef>
              <a:spcAft>
                <a:spcPts val="0"/>
              </a:spcAft>
              <a:buSzPct val="76000"/>
              <a:buFont typeface="Arial" panose="020B0604020202020204" pitchFamily="34" charset="0"/>
              <a:buChar char="•"/>
            </a:pPr>
            <a:r>
              <a:rPr lang="en-US" sz="2400" b="1" i="1"/>
              <a:t>Inadequate listening</a:t>
            </a:r>
            <a:r>
              <a:rPr lang="en-US" sz="2400"/>
              <a:t>—only skims the surface/fails to pick up the essentials of what the </a:t>
            </a:r>
            <a:r>
              <a:rPr lang="en-US" sz="2400" err="1"/>
              <a:t>helpee</a:t>
            </a:r>
            <a:r>
              <a:rPr lang="en-US" sz="2400"/>
              <a:t> is saying </a:t>
            </a:r>
            <a:endParaRPr lang="en-US" sz="2000"/>
          </a:p>
          <a:p>
            <a:pPr marL="708660" lvl="1" indent="-342900" algn="l" rtl="0">
              <a:spcBef>
                <a:spcPts val="408"/>
              </a:spcBef>
              <a:spcAft>
                <a:spcPts val="0"/>
              </a:spcAft>
              <a:buSzPct val="76000"/>
              <a:buFont typeface="Arial" panose="020B0604020202020204" pitchFamily="34" charset="0"/>
              <a:buChar char="•"/>
            </a:pPr>
            <a:r>
              <a:rPr lang="en-US" sz="2400" b="1" i="1"/>
              <a:t>Pseudo-listening</a:t>
            </a:r>
            <a:r>
              <a:rPr lang="en-US" sz="2400"/>
              <a:t>—pretending to listen by using a “polite listening face” but nothing the </a:t>
            </a:r>
            <a:r>
              <a:rPr lang="en-US" sz="2400" err="1"/>
              <a:t>helpee</a:t>
            </a:r>
            <a:r>
              <a:rPr lang="en-US" sz="2400"/>
              <a:t> is saying really registers.</a:t>
            </a:r>
            <a:endParaRPr lang="en-US"/>
          </a:p>
          <a:p>
            <a:endParaRPr lang="en-US"/>
          </a:p>
        </p:txBody>
      </p:sp>
      <p:pic>
        <p:nvPicPr>
          <p:cNvPr id="4" name="Picture 12" descr="the office handshake - Imgflip">
            <a:extLst>
              <a:ext uri="{FF2B5EF4-FFF2-40B4-BE49-F238E27FC236}">
                <a16:creationId xmlns:a16="http://schemas.microsoft.com/office/drawing/2014/main" id="{1BF98E5F-CB1B-1D72-DD4D-92A7EAA1D3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0656" y="3869573"/>
            <a:ext cx="2902687" cy="26244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72867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7" name="Google Shape;317;p10"/>
          <p:cNvSpPr txBox="1">
            <a:spLocks noGrp="1"/>
          </p:cNvSpPr>
          <p:nvPr>
            <p:ph type="title"/>
          </p:nvPr>
        </p:nvSpPr>
        <p:spPr>
          <a:xfrm>
            <a:off x="485373" y="732108"/>
            <a:ext cx="7024744" cy="575544"/>
          </a:xfrm>
          <a:prstGeom prst="rect">
            <a:avLst/>
          </a:prstGeom>
          <a:noFill/>
          <a:ln>
            <a:noFill/>
          </a:ln>
        </p:spPr>
        <p:txBody>
          <a:bodyPr spcFirstLastPara="1" wrap="square" lIns="91425" tIns="45700" rIns="91425" bIns="45700" anchor="b" anchorCtr="0">
            <a:normAutofit fontScale="90000"/>
          </a:bodyPr>
          <a:lstStyle/>
          <a:p>
            <a:pPr marL="0" lvl="0" indent="0" algn="l" rtl="0">
              <a:spcBef>
                <a:spcPts val="0"/>
              </a:spcBef>
              <a:spcAft>
                <a:spcPts val="0"/>
              </a:spcAft>
              <a:buClr>
                <a:schemeClr val="accent1"/>
              </a:buClr>
              <a:buSzPts val="4000"/>
              <a:buFont typeface="Century Gothic"/>
              <a:buNone/>
            </a:pPr>
            <a:r>
              <a:rPr lang="en-US"/>
              <a:t>Other listening traps/pitfalls:</a:t>
            </a:r>
            <a:endParaRPr/>
          </a:p>
        </p:txBody>
      </p:sp>
      <p:sp>
        <p:nvSpPr>
          <p:cNvPr id="318" name="Google Shape;318;p10"/>
          <p:cNvSpPr txBox="1">
            <a:spLocks noGrp="1"/>
          </p:cNvSpPr>
          <p:nvPr>
            <p:ph type="body" idx="1"/>
          </p:nvPr>
        </p:nvSpPr>
        <p:spPr>
          <a:xfrm>
            <a:off x="200212" y="1294504"/>
            <a:ext cx="6777317" cy="3508977"/>
          </a:xfrm>
          <a:prstGeom prst="rect">
            <a:avLst/>
          </a:prstGeom>
          <a:noFill/>
          <a:ln>
            <a:noFill/>
          </a:ln>
        </p:spPr>
        <p:txBody>
          <a:bodyPr spcFirstLastPara="1" wrap="square" lIns="91425" tIns="45700" rIns="91425" bIns="45700" anchor="t" anchorCtr="0">
            <a:normAutofit/>
          </a:bodyPr>
          <a:lstStyle/>
          <a:p>
            <a:pPr marL="708660" lvl="1" indent="-342900" algn="l" rtl="0">
              <a:spcBef>
                <a:spcPts val="0"/>
              </a:spcBef>
              <a:spcAft>
                <a:spcPts val="0"/>
              </a:spcAft>
              <a:buSzPct val="76000"/>
              <a:buFont typeface="Arial" panose="020B0604020202020204" pitchFamily="34" charset="0"/>
              <a:buChar char="•"/>
            </a:pPr>
            <a:r>
              <a:rPr lang="en-US" sz="2400" b="1" i="1"/>
              <a:t>Rehearsed listening</a:t>
            </a:r>
            <a:r>
              <a:rPr lang="en-US" sz="2400"/>
              <a:t>—occurs when we stop and think, “What am I going to say to this person?” while they are talking</a:t>
            </a:r>
            <a:endParaRPr sz="2000"/>
          </a:p>
          <a:p>
            <a:pPr marL="708660" lvl="1" indent="-342900" algn="l" rtl="0">
              <a:spcBef>
                <a:spcPts val="408"/>
              </a:spcBef>
              <a:spcAft>
                <a:spcPts val="0"/>
              </a:spcAft>
              <a:buSzPct val="76000"/>
              <a:buFont typeface="Arial" panose="020B0604020202020204" pitchFamily="34" charset="0"/>
              <a:buChar char="•"/>
            </a:pPr>
            <a:r>
              <a:rPr lang="en-US" sz="2400" b="1" i="1"/>
              <a:t>Interrupting</a:t>
            </a:r>
            <a:r>
              <a:rPr lang="en-US" sz="2400"/>
              <a:t>—Interrupting is benign when we need to summarize or clarify; but it is malignant when we cut people off mid-sentence so that “I” can talk.</a:t>
            </a:r>
            <a:endParaRPr sz="2000"/>
          </a:p>
        </p:txBody>
      </p:sp>
      <p:pic>
        <p:nvPicPr>
          <p:cNvPr id="14352" name="Picture 16" descr="Keep Getting Interrupted funny memes jokes meme lol funny quotes humor  funny animals interrupted | Funny pictures, Hilarious, Laugh">
            <a:extLst>
              <a:ext uri="{FF2B5EF4-FFF2-40B4-BE49-F238E27FC236}">
                <a16:creationId xmlns:a16="http://schemas.microsoft.com/office/drawing/2014/main" id="{04069E98-0E39-FCA5-DB1B-139EEF660B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8405" y="4043680"/>
            <a:ext cx="3146304" cy="245263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How to Become a Really Good Listener | Cleverism">
            <a:extLst>
              <a:ext uri="{FF2B5EF4-FFF2-40B4-BE49-F238E27FC236}">
                <a16:creationId xmlns:a16="http://schemas.microsoft.com/office/drawing/2014/main" id="{D6562323-665E-2AFB-8643-B2D09AE6DC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7750" y="1076325"/>
            <a:ext cx="7048500" cy="4705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4159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Difference Between Active Listening and Passive Listening (with Barriers to  Active Listening, Examples and Comparison Chart) - Key Differences">
            <a:extLst>
              <a:ext uri="{FF2B5EF4-FFF2-40B4-BE49-F238E27FC236}">
                <a16:creationId xmlns:a16="http://schemas.microsoft.com/office/drawing/2014/main" id="{E41D2FD6-0E2D-F529-9B0C-0E8A35F8EA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0" y="600075"/>
            <a:ext cx="5715000" cy="5657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48296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 donâ€™t know, man Maybe Iâ€™m upset because youâ€™re not listening to  what Iâ€™m saying - Schrute Facts (Dwight Schrute from The Office) | Make a  Meme">
            <a:extLst>
              <a:ext uri="{FF2B5EF4-FFF2-40B4-BE49-F238E27FC236}">
                <a16:creationId xmlns:a16="http://schemas.microsoft.com/office/drawing/2014/main" id="{7C8A6B95-1C4F-7F5B-66EC-418E729D20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9288" y="1143162"/>
            <a:ext cx="6636303" cy="4571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30363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10 Bad Listening Habits That Stunt Your Growth | Daily Infographic">
            <a:extLst>
              <a:ext uri="{FF2B5EF4-FFF2-40B4-BE49-F238E27FC236}">
                <a16:creationId xmlns:a16="http://schemas.microsoft.com/office/drawing/2014/main" id="{378E9CD6-8EFF-C622-D45D-266DD4D4ED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1641" y="797668"/>
            <a:ext cx="7925844" cy="56031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2429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11"/>
          <p:cNvSpPr txBox="1">
            <a:spLocks noGrp="1"/>
          </p:cNvSpPr>
          <p:nvPr>
            <p:ph type="title"/>
          </p:nvPr>
        </p:nvSpPr>
        <p:spPr>
          <a:xfrm>
            <a:off x="2219456" y="552356"/>
            <a:ext cx="4381950" cy="717784"/>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chemeClr val="accent1"/>
              </a:buClr>
              <a:buSzPts val="4000"/>
              <a:buFont typeface="Century Gothic"/>
              <a:buNone/>
            </a:pPr>
            <a:r>
              <a:rPr lang="en-US"/>
              <a:t>Good Listeners…</a:t>
            </a:r>
            <a:endParaRPr/>
          </a:p>
        </p:txBody>
      </p:sp>
      <p:sp>
        <p:nvSpPr>
          <p:cNvPr id="324" name="Google Shape;324;p11"/>
          <p:cNvSpPr txBox="1">
            <a:spLocks noGrp="1"/>
          </p:cNvSpPr>
          <p:nvPr>
            <p:ph type="body" idx="1"/>
          </p:nvPr>
        </p:nvSpPr>
        <p:spPr>
          <a:xfrm>
            <a:off x="474530" y="1192319"/>
            <a:ext cx="7871802" cy="5810007"/>
          </a:xfrm>
          <a:prstGeom prst="rect">
            <a:avLst/>
          </a:prstGeom>
          <a:noFill/>
          <a:ln>
            <a:noFill/>
          </a:ln>
        </p:spPr>
        <p:txBody>
          <a:bodyPr spcFirstLastPara="1" wrap="square" lIns="91425" tIns="45700" rIns="91425" bIns="45700" anchor="t" anchorCtr="0">
            <a:noAutofit/>
          </a:bodyPr>
          <a:lstStyle/>
          <a:p>
            <a:pPr marL="411480" lvl="0" indent="-342900" algn="l" rtl="0">
              <a:spcBef>
                <a:spcPts val="0"/>
              </a:spcBef>
              <a:spcAft>
                <a:spcPts val="0"/>
              </a:spcAft>
              <a:buSzPts val="1520"/>
              <a:buFont typeface="Arial" panose="020B0604020202020204" pitchFamily="34" charset="0"/>
              <a:buChar char="•"/>
            </a:pPr>
            <a:r>
              <a:rPr lang="en-US" sz="2200"/>
              <a:t>Talk minimally</a:t>
            </a:r>
            <a:endParaRPr sz="2200"/>
          </a:p>
          <a:p>
            <a:pPr marL="411480" lvl="0" indent="-342900" algn="l" rtl="0">
              <a:spcBef>
                <a:spcPts val="400"/>
              </a:spcBef>
              <a:spcAft>
                <a:spcPts val="0"/>
              </a:spcAft>
              <a:buSzPts val="1520"/>
              <a:buFont typeface="Arial" panose="020B0604020202020204" pitchFamily="34" charset="0"/>
              <a:buChar char="•"/>
            </a:pPr>
            <a:r>
              <a:rPr lang="en-US" sz="2200"/>
              <a:t>Concentrate</a:t>
            </a:r>
            <a:endParaRPr sz="2200"/>
          </a:p>
          <a:p>
            <a:pPr marL="411480" lvl="0" indent="-342900" algn="l" rtl="0">
              <a:spcBef>
                <a:spcPts val="400"/>
              </a:spcBef>
              <a:spcAft>
                <a:spcPts val="0"/>
              </a:spcAft>
              <a:buSzPts val="1520"/>
              <a:buFont typeface="Arial" panose="020B0604020202020204" pitchFamily="34" charset="0"/>
              <a:buChar char="•"/>
            </a:pPr>
            <a:r>
              <a:rPr lang="en-US" sz="2200"/>
              <a:t>Don’t interrupt</a:t>
            </a:r>
            <a:endParaRPr sz="2200"/>
          </a:p>
          <a:p>
            <a:pPr marL="411480" lvl="0" indent="-342900" algn="l" rtl="0">
              <a:spcBef>
                <a:spcPts val="400"/>
              </a:spcBef>
              <a:spcAft>
                <a:spcPts val="0"/>
              </a:spcAft>
              <a:buSzPts val="1520"/>
              <a:buFont typeface="Arial" panose="020B0604020202020204" pitchFamily="34" charset="0"/>
              <a:buChar char="•"/>
            </a:pPr>
            <a:r>
              <a:rPr lang="en-US" sz="2200"/>
              <a:t>Don’t give premature advice</a:t>
            </a:r>
          </a:p>
          <a:p>
            <a:pPr marL="68580" lvl="0" indent="0" algn="l" rtl="0">
              <a:spcBef>
                <a:spcPts val="400"/>
              </a:spcBef>
              <a:spcAft>
                <a:spcPts val="0"/>
              </a:spcAft>
              <a:buSzPts val="1520"/>
              <a:buNone/>
            </a:pPr>
            <a:endParaRPr sz="2200"/>
          </a:p>
          <a:p>
            <a:pPr marL="411480" lvl="0" indent="-342900" algn="l" rtl="0">
              <a:spcBef>
                <a:spcPts val="400"/>
              </a:spcBef>
              <a:spcAft>
                <a:spcPts val="0"/>
              </a:spcAft>
              <a:buSzPts val="1520"/>
              <a:buFont typeface="Arial" panose="020B0604020202020204" pitchFamily="34" charset="0"/>
              <a:buChar char="•"/>
            </a:pPr>
            <a:r>
              <a:rPr lang="en-US" sz="2200"/>
              <a:t>Communicate to client that he or she is being heard…</a:t>
            </a:r>
            <a:endParaRPr sz="2200"/>
          </a:p>
          <a:p>
            <a:pPr marL="1028700" lvl="2" indent="-342900" algn="l" rtl="0">
              <a:spcBef>
                <a:spcPts val="320"/>
              </a:spcBef>
              <a:spcAft>
                <a:spcPts val="0"/>
              </a:spcAft>
              <a:buSzPts val="1216"/>
              <a:buFont typeface="Arial" panose="020B0604020202020204" pitchFamily="34" charset="0"/>
              <a:buChar char="•"/>
            </a:pPr>
            <a:r>
              <a:rPr lang="en-US" sz="2200"/>
              <a:t>Can accomplish this by using use “minimal encouragers” (like “</a:t>
            </a:r>
            <a:r>
              <a:rPr lang="en-US" sz="2200" i="1"/>
              <a:t>uh-huh</a:t>
            </a:r>
            <a:r>
              <a:rPr lang="en-US" sz="2200"/>
              <a:t>”, head-nods, “</a:t>
            </a:r>
            <a:r>
              <a:rPr lang="en-US" sz="2200" i="1"/>
              <a:t>tell me more</a:t>
            </a:r>
            <a:r>
              <a:rPr lang="en-US" sz="2200"/>
              <a:t>,” etc.)</a:t>
            </a:r>
          </a:p>
          <a:p>
            <a:pPr marL="1028700" lvl="2" indent="-342900" algn="l" rtl="0">
              <a:spcBef>
                <a:spcPts val="320"/>
              </a:spcBef>
              <a:spcAft>
                <a:spcPts val="0"/>
              </a:spcAft>
              <a:buSzPts val="1216"/>
              <a:buFont typeface="Arial" panose="020B0604020202020204" pitchFamily="34" charset="0"/>
              <a:buChar char="•"/>
            </a:pPr>
            <a:endParaRPr sz="2200"/>
          </a:p>
          <a:p>
            <a:pPr marL="411480" lvl="0" indent="-342900" algn="l" rtl="0">
              <a:spcBef>
                <a:spcPts val="400"/>
              </a:spcBef>
              <a:spcAft>
                <a:spcPts val="0"/>
              </a:spcAft>
              <a:buSzPts val="1520"/>
              <a:buFont typeface="Arial" panose="020B0604020202020204" pitchFamily="34" charset="0"/>
              <a:buChar char="•"/>
            </a:pPr>
            <a:r>
              <a:rPr lang="en-US" sz="2200"/>
              <a:t>Refrain from premature questions – listen to learn</a:t>
            </a:r>
            <a:endParaRPr sz="2200"/>
          </a:p>
          <a:p>
            <a:pPr marL="411480" lvl="0" indent="-342900" algn="l" rtl="0">
              <a:spcBef>
                <a:spcPts val="400"/>
              </a:spcBef>
              <a:spcAft>
                <a:spcPts val="0"/>
              </a:spcAft>
              <a:buSzPts val="1520"/>
              <a:buFont typeface="Arial" panose="020B0604020202020204" pitchFamily="34" charset="0"/>
              <a:buChar char="•"/>
            </a:pPr>
            <a:r>
              <a:rPr lang="en-US" sz="2200"/>
              <a:t>Suspend judgment – make hypotheses instead</a:t>
            </a:r>
            <a:endParaRPr sz="2200"/>
          </a:p>
          <a:p>
            <a:pPr marL="411480" lvl="0" indent="-342900" algn="l" rtl="0">
              <a:spcBef>
                <a:spcPts val="400"/>
              </a:spcBef>
              <a:spcAft>
                <a:spcPts val="0"/>
              </a:spcAft>
              <a:buSzPts val="1520"/>
              <a:buFont typeface="Arial" panose="020B0604020202020204" pitchFamily="34" charset="0"/>
              <a:buChar char="•"/>
            </a:pPr>
            <a:r>
              <a:rPr lang="en-US" sz="2200"/>
              <a:t>Focus on content, feelings, &amp; themes</a:t>
            </a:r>
            <a:endParaRPr sz="22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F3352-67C1-D717-886E-685381B54907}"/>
              </a:ext>
            </a:extLst>
          </p:cNvPr>
          <p:cNvSpPr>
            <a:spLocks noGrp="1"/>
          </p:cNvSpPr>
          <p:nvPr>
            <p:ph type="title"/>
          </p:nvPr>
        </p:nvSpPr>
        <p:spPr/>
        <p:txBody>
          <a:bodyPr>
            <a:normAutofit fontScale="90000"/>
          </a:bodyPr>
          <a:lstStyle/>
          <a:p>
            <a:r>
              <a:rPr lang="en-US"/>
              <a:t>Phrases and Expression for Active Listening</a:t>
            </a:r>
          </a:p>
        </p:txBody>
      </p:sp>
      <p:sp>
        <p:nvSpPr>
          <p:cNvPr id="5" name="Text Placeholder 4">
            <a:extLst>
              <a:ext uri="{FF2B5EF4-FFF2-40B4-BE49-F238E27FC236}">
                <a16:creationId xmlns:a16="http://schemas.microsoft.com/office/drawing/2014/main" id="{92EF36FE-5EA7-9A36-CA7D-DEF5FB50DB2E}"/>
              </a:ext>
            </a:extLst>
          </p:cNvPr>
          <p:cNvSpPr>
            <a:spLocks noGrp="1"/>
          </p:cNvSpPr>
          <p:nvPr>
            <p:ph type="body" idx="1"/>
          </p:nvPr>
        </p:nvSpPr>
        <p:spPr>
          <a:xfrm>
            <a:off x="1223075" y="2364942"/>
            <a:ext cx="3057148" cy="639762"/>
          </a:xfrm>
        </p:spPr>
        <p:txBody>
          <a:bodyPr>
            <a:normAutofit fontScale="77500" lnSpcReduction="20000"/>
          </a:bodyPr>
          <a:lstStyle/>
          <a:p>
            <a:r>
              <a:rPr lang="en-US"/>
              <a:t>Asking for Clarification</a:t>
            </a:r>
          </a:p>
        </p:txBody>
      </p:sp>
      <p:sp>
        <p:nvSpPr>
          <p:cNvPr id="6" name="Text Placeholder 5">
            <a:extLst>
              <a:ext uri="{FF2B5EF4-FFF2-40B4-BE49-F238E27FC236}">
                <a16:creationId xmlns:a16="http://schemas.microsoft.com/office/drawing/2014/main" id="{BFBEAAB4-195F-F782-625A-13A6A0DD9B1E}"/>
              </a:ext>
            </a:extLst>
          </p:cNvPr>
          <p:cNvSpPr>
            <a:spLocks noGrp="1"/>
          </p:cNvSpPr>
          <p:nvPr>
            <p:ph type="body" idx="2"/>
          </p:nvPr>
        </p:nvSpPr>
        <p:spPr>
          <a:xfrm>
            <a:off x="1041721" y="2974694"/>
            <a:ext cx="3057148" cy="2835797"/>
          </a:xfrm>
        </p:spPr>
        <p:txBody>
          <a:bodyPr>
            <a:normAutofit fontScale="92500" lnSpcReduction="20000"/>
          </a:bodyPr>
          <a:lstStyle/>
          <a:p>
            <a:pPr>
              <a:buFont typeface="Wingdings" panose="05000000000000000000" pitchFamily="2" charset="2"/>
              <a:buChar char="§"/>
            </a:pPr>
            <a:r>
              <a:rPr lang="en-US"/>
              <a:t>What do you mean when you say…?</a:t>
            </a:r>
          </a:p>
          <a:p>
            <a:pPr>
              <a:buFont typeface="Wingdings" panose="05000000000000000000" pitchFamily="2" charset="2"/>
              <a:buChar char="§"/>
            </a:pPr>
            <a:r>
              <a:rPr lang="en-US"/>
              <a:t>I’m not sure what you mean. Can you elaborate?</a:t>
            </a:r>
          </a:p>
          <a:p>
            <a:pPr>
              <a:buFont typeface="Wingdings" panose="05000000000000000000" pitchFamily="2" charset="2"/>
              <a:buChar char="§"/>
            </a:pPr>
            <a:r>
              <a:rPr lang="en-US"/>
              <a:t>Could you explain what you mean by…?</a:t>
            </a:r>
          </a:p>
        </p:txBody>
      </p:sp>
      <p:sp>
        <p:nvSpPr>
          <p:cNvPr id="7" name="Text Placeholder 6">
            <a:extLst>
              <a:ext uri="{FF2B5EF4-FFF2-40B4-BE49-F238E27FC236}">
                <a16:creationId xmlns:a16="http://schemas.microsoft.com/office/drawing/2014/main" id="{5D3CB50F-A2F3-2F6C-EA39-17D162D36785}"/>
              </a:ext>
            </a:extLst>
          </p:cNvPr>
          <p:cNvSpPr>
            <a:spLocks noGrp="1"/>
          </p:cNvSpPr>
          <p:nvPr>
            <p:ph type="body" idx="3"/>
          </p:nvPr>
        </p:nvSpPr>
        <p:spPr/>
        <p:txBody>
          <a:bodyPr>
            <a:normAutofit fontScale="77500" lnSpcReduction="20000"/>
          </a:bodyPr>
          <a:lstStyle/>
          <a:p>
            <a:r>
              <a:rPr lang="en-US"/>
              <a:t>Paraphrasing</a:t>
            </a:r>
          </a:p>
        </p:txBody>
      </p:sp>
      <p:sp>
        <p:nvSpPr>
          <p:cNvPr id="8" name="Text Placeholder 7">
            <a:extLst>
              <a:ext uri="{FF2B5EF4-FFF2-40B4-BE49-F238E27FC236}">
                <a16:creationId xmlns:a16="http://schemas.microsoft.com/office/drawing/2014/main" id="{ED9E7BFD-C763-046A-D090-D61C6724D1F0}"/>
              </a:ext>
            </a:extLst>
          </p:cNvPr>
          <p:cNvSpPr>
            <a:spLocks noGrp="1"/>
          </p:cNvSpPr>
          <p:nvPr>
            <p:ph type="body" idx="4"/>
          </p:nvPr>
        </p:nvSpPr>
        <p:spPr/>
        <p:txBody>
          <a:bodyPr>
            <a:normAutofit fontScale="92500" lnSpcReduction="10000"/>
          </a:bodyPr>
          <a:lstStyle/>
          <a:p>
            <a:pPr>
              <a:buFont typeface="Wingdings" panose="05000000000000000000" pitchFamily="2" charset="2"/>
              <a:buChar char="§"/>
            </a:pPr>
            <a:r>
              <a:rPr lang="en-US"/>
              <a:t>I believe your point is…</a:t>
            </a:r>
          </a:p>
          <a:p>
            <a:pPr>
              <a:buFont typeface="Wingdings" panose="05000000000000000000" pitchFamily="2" charset="2"/>
              <a:buChar char="§"/>
            </a:pPr>
            <a:r>
              <a:rPr lang="en-US"/>
              <a:t>I am hearing you may feel like this… is that right? </a:t>
            </a:r>
          </a:p>
          <a:p>
            <a:pPr>
              <a:buFont typeface="Wingdings" panose="05000000000000000000" pitchFamily="2" charset="2"/>
              <a:buChar char="§"/>
            </a:pPr>
            <a:r>
              <a:rPr lang="en-US"/>
              <a:t>Correct me if I am wrong but, I think you are saying this…</a:t>
            </a:r>
          </a:p>
        </p:txBody>
      </p:sp>
    </p:spTree>
    <p:extLst>
      <p:ext uri="{BB962C8B-B14F-4D97-AF65-F5344CB8AC3E}">
        <p14:creationId xmlns:p14="http://schemas.microsoft.com/office/powerpoint/2010/main" val="30341652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662CCAA-E919-EB52-3A67-4D36D434AADC}"/>
              </a:ext>
            </a:extLst>
          </p:cNvPr>
          <p:cNvSpPr>
            <a:spLocks noGrp="1"/>
          </p:cNvSpPr>
          <p:nvPr>
            <p:ph type="body" idx="1"/>
          </p:nvPr>
        </p:nvSpPr>
        <p:spPr>
          <a:xfrm>
            <a:off x="1043492" y="965200"/>
            <a:ext cx="7470588" cy="5273829"/>
          </a:xfrm>
        </p:spPr>
        <p:txBody>
          <a:bodyPr/>
          <a:lstStyle/>
          <a:p>
            <a:pPr>
              <a:buFont typeface="Arial" panose="020B0604020202020204" pitchFamily="34" charset="0"/>
              <a:buChar char="•"/>
            </a:pPr>
            <a:r>
              <a:rPr lang="en-US" sz="3200"/>
              <a:t>Today’s Class Goals:</a:t>
            </a:r>
          </a:p>
          <a:p>
            <a:pPr marL="598932" indent="-457200">
              <a:buAutoNum type="arabicPeriod"/>
            </a:pPr>
            <a:r>
              <a:rPr lang="en-US" sz="3200"/>
              <a:t>Learn different listening styles</a:t>
            </a:r>
          </a:p>
          <a:p>
            <a:pPr marL="598932" indent="-457200">
              <a:buAutoNum type="arabicPeriod"/>
            </a:pPr>
            <a:r>
              <a:rPr lang="en-US" sz="3200"/>
              <a:t>Identify effective listening skills</a:t>
            </a:r>
          </a:p>
          <a:p>
            <a:pPr marL="598932" indent="-457200">
              <a:buAutoNum type="arabicPeriod"/>
            </a:pPr>
            <a:endParaRPr lang="en-US"/>
          </a:p>
        </p:txBody>
      </p:sp>
      <p:pic>
        <p:nvPicPr>
          <p:cNvPr id="2050" name="Picture 2" descr="Goal Setting Coloring Pages - Classroom Doodles">
            <a:extLst>
              <a:ext uri="{FF2B5EF4-FFF2-40B4-BE49-F238E27FC236}">
                <a16:creationId xmlns:a16="http://schemas.microsoft.com/office/drawing/2014/main" id="{E2C66E79-2114-A745-A877-CBCF5E8683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7656" y="2858563"/>
            <a:ext cx="2764024" cy="35777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62047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F3352-67C1-D717-886E-685381B54907}"/>
              </a:ext>
            </a:extLst>
          </p:cNvPr>
          <p:cNvSpPr>
            <a:spLocks noGrp="1"/>
          </p:cNvSpPr>
          <p:nvPr>
            <p:ph type="title"/>
          </p:nvPr>
        </p:nvSpPr>
        <p:spPr>
          <a:xfrm>
            <a:off x="1059628" y="1428184"/>
            <a:ext cx="7024744" cy="1143000"/>
          </a:xfrm>
        </p:spPr>
        <p:txBody>
          <a:bodyPr>
            <a:normAutofit fontScale="90000"/>
          </a:bodyPr>
          <a:lstStyle/>
          <a:p>
            <a:r>
              <a:rPr lang="en-US"/>
              <a:t>Phrases and Expression for Active Listening</a:t>
            </a:r>
          </a:p>
        </p:txBody>
      </p:sp>
      <p:sp>
        <p:nvSpPr>
          <p:cNvPr id="5" name="Text Placeholder 4">
            <a:extLst>
              <a:ext uri="{FF2B5EF4-FFF2-40B4-BE49-F238E27FC236}">
                <a16:creationId xmlns:a16="http://schemas.microsoft.com/office/drawing/2014/main" id="{92EF36FE-5EA7-9A36-CA7D-DEF5FB50DB2E}"/>
              </a:ext>
            </a:extLst>
          </p:cNvPr>
          <p:cNvSpPr>
            <a:spLocks noGrp="1"/>
          </p:cNvSpPr>
          <p:nvPr>
            <p:ph type="body" idx="1"/>
          </p:nvPr>
        </p:nvSpPr>
        <p:spPr>
          <a:xfrm>
            <a:off x="1232801" y="2676532"/>
            <a:ext cx="3057148" cy="639762"/>
          </a:xfrm>
        </p:spPr>
        <p:txBody>
          <a:bodyPr>
            <a:normAutofit fontScale="77500" lnSpcReduction="20000"/>
          </a:bodyPr>
          <a:lstStyle/>
          <a:p>
            <a:r>
              <a:rPr lang="en-US"/>
              <a:t>Clarifying or Restating</a:t>
            </a:r>
          </a:p>
        </p:txBody>
      </p:sp>
      <p:sp>
        <p:nvSpPr>
          <p:cNvPr id="6" name="Text Placeholder 5">
            <a:extLst>
              <a:ext uri="{FF2B5EF4-FFF2-40B4-BE49-F238E27FC236}">
                <a16:creationId xmlns:a16="http://schemas.microsoft.com/office/drawing/2014/main" id="{BFBEAAB4-195F-F782-625A-13A6A0DD9B1E}"/>
              </a:ext>
            </a:extLst>
          </p:cNvPr>
          <p:cNvSpPr>
            <a:spLocks noGrp="1"/>
          </p:cNvSpPr>
          <p:nvPr>
            <p:ph type="body" idx="2"/>
          </p:nvPr>
        </p:nvSpPr>
        <p:spPr>
          <a:xfrm>
            <a:off x="1059628" y="3421642"/>
            <a:ext cx="3419856" cy="1841146"/>
          </a:xfrm>
        </p:spPr>
        <p:txBody>
          <a:bodyPr>
            <a:normAutofit/>
          </a:bodyPr>
          <a:lstStyle/>
          <a:p>
            <a:pPr>
              <a:buFont typeface="Wingdings" panose="05000000000000000000" pitchFamily="2" charset="2"/>
              <a:buChar char="§"/>
            </a:pPr>
            <a:r>
              <a:rPr lang="en-US"/>
              <a:t>What I mean is…</a:t>
            </a:r>
          </a:p>
          <a:p>
            <a:pPr>
              <a:buFont typeface="Wingdings" panose="05000000000000000000" pitchFamily="2" charset="2"/>
              <a:buChar char="§"/>
            </a:pPr>
            <a:r>
              <a:rPr lang="en-US"/>
              <a:t>In other words…</a:t>
            </a:r>
          </a:p>
          <a:p>
            <a:pPr>
              <a:buFont typeface="Wingdings" panose="05000000000000000000" pitchFamily="2" charset="2"/>
              <a:buChar char="§"/>
            </a:pPr>
            <a:r>
              <a:rPr lang="en-US"/>
              <a:t>What I am trying to say is…</a:t>
            </a:r>
          </a:p>
          <a:p>
            <a:pPr marL="112776" indent="0">
              <a:buNone/>
            </a:pPr>
            <a:endParaRPr lang="en-US"/>
          </a:p>
        </p:txBody>
      </p:sp>
      <p:sp>
        <p:nvSpPr>
          <p:cNvPr id="7" name="Text Placeholder 6">
            <a:extLst>
              <a:ext uri="{FF2B5EF4-FFF2-40B4-BE49-F238E27FC236}">
                <a16:creationId xmlns:a16="http://schemas.microsoft.com/office/drawing/2014/main" id="{5D3CB50F-A2F3-2F6C-EA39-17D162D36785}"/>
              </a:ext>
            </a:extLst>
          </p:cNvPr>
          <p:cNvSpPr>
            <a:spLocks noGrp="1"/>
          </p:cNvSpPr>
          <p:nvPr>
            <p:ph type="body" idx="3"/>
          </p:nvPr>
        </p:nvSpPr>
        <p:spPr>
          <a:xfrm>
            <a:off x="4854052" y="2676532"/>
            <a:ext cx="3570051" cy="639762"/>
          </a:xfrm>
        </p:spPr>
        <p:txBody>
          <a:bodyPr>
            <a:normAutofit fontScale="77500" lnSpcReduction="20000"/>
          </a:bodyPr>
          <a:lstStyle/>
          <a:p>
            <a:r>
              <a:rPr lang="en-US"/>
              <a:t>Checking for Understanding </a:t>
            </a:r>
          </a:p>
        </p:txBody>
      </p:sp>
      <p:sp>
        <p:nvSpPr>
          <p:cNvPr id="8" name="Text Placeholder 7">
            <a:extLst>
              <a:ext uri="{FF2B5EF4-FFF2-40B4-BE49-F238E27FC236}">
                <a16:creationId xmlns:a16="http://schemas.microsoft.com/office/drawing/2014/main" id="{ED9E7BFD-C763-046A-D090-D61C6724D1F0}"/>
              </a:ext>
            </a:extLst>
          </p:cNvPr>
          <p:cNvSpPr>
            <a:spLocks noGrp="1"/>
          </p:cNvSpPr>
          <p:nvPr>
            <p:ph type="body" idx="4"/>
          </p:nvPr>
        </p:nvSpPr>
        <p:spPr>
          <a:xfrm>
            <a:off x="4572000" y="3421642"/>
            <a:ext cx="3419856" cy="2327164"/>
          </a:xfrm>
        </p:spPr>
        <p:txBody>
          <a:bodyPr>
            <a:normAutofit/>
          </a:bodyPr>
          <a:lstStyle/>
          <a:p>
            <a:pPr>
              <a:buFont typeface="Wingdings" panose="05000000000000000000" pitchFamily="2" charset="2"/>
              <a:buChar char="§"/>
            </a:pPr>
            <a:r>
              <a:rPr lang="en-US"/>
              <a:t>Do you see what I mean?</a:t>
            </a:r>
          </a:p>
          <a:p>
            <a:pPr>
              <a:buFont typeface="Wingdings" panose="05000000000000000000" pitchFamily="2" charset="2"/>
              <a:buChar char="§"/>
            </a:pPr>
            <a:r>
              <a:rPr lang="en-US"/>
              <a:t>Is that clear?</a:t>
            </a:r>
          </a:p>
          <a:p>
            <a:pPr>
              <a:buFont typeface="Wingdings" panose="05000000000000000000" pitchFamily="2" charset="2"/>
              <a:buChar char="§"/>
            </a:pPr>
            <a:r>
              <a:rPr lang="en-US"/>
              <a:t>Does that make sense?</a:t>
            </a:r>
          </a:p>
          <a:p>
            <a:pPr>
              <a:buFont typeface="Wingdings" panose="05000000000000000000" pitchFamily="2" charset="2"/>
              <a:buChar char="§"/>
            </a:pPr>
            <a:endParaRPr lang="en-US"/>
          </a:p>
        </p:txBody>
      </p:sp>
    </p:spTree>
    <p:extLst>
      <p:ext uri="{BB962C8B-B14F-4D97-AF65-F5344CB8AC3E}">
        <p14:creationId xmlns:p14="http://schemas.microsoft.com/office/powerpoint/2010/main" val="32415235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Four Reasons To Take Notes By Hand">
            <a:extLst>
              <a:ext uri="{FF2B5EF4-FFF2-40B4-BE49-F238E27FC236}">
                <a16:creationId xmlns:a16="http://schemas.microsoft.com/office/drawing/2014/main" id="{2C8FC9DF-44AD-6CC1-3D40-C348F13D1F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5276" y="1653292"/>
            <a:ext cx="5993447" cy="39883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25362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F5409-AF63-A401-2C25-479B63AE2E4D}"/>
              </a:ext>
            </a:extLst>
          </p:cNvPr>
          <p:cNvSpPr>
            <a:spLocks noGrp="1"/>
          </p:cNvSpPr>
          <p:nvPr>
            <p:ph type="title"/>
          </p:nvPr>
        </p:nvSpPr>
        <p:spPr>
          <a:xfrm>
            <a:off x="1059628" y="1025371"/>
            <a:ext cx="7024744" cy="860024"/>
          </a:xfrm>
        </p:spPr>
        <p:txBody>
          <a:bodyPr/>
          <a:lstStyle/>
          <a:p>
            <a:r>
              <a:rPr lang="en-US"/>
              <a:t>Video Clip Questions</a:t>
            </a:r>
          </a:p>
        </p:txBody>
      </p:sp>
      <p:sp>
        <p:nvSpPr>
          <p:cNvPr id="3" name="Text Placeholder 2">
            <a:extLst>
              <a:ext uri="{FF2B5EF4-FFF2-40B4-BE49-F238E27FC236}">
                <a16:creationId xmlns:a16="http://schemas.microsoft.com/office/drawing/2014/main" id="{E04F7E7A-DFB7-97D6-5622-D6F7EEF96BCA}"/>
              </a:ext>
            </a:extLst>
          </p:cNvPr>
          <p:cNvSpPr>
            <a:spLocks noGrp="1"/>
          </p:cNvSpPr>
          <p:nvPr>
            <p:ph type="body" idx="1"/>
          </p:nvPr>
        </p:nvSpPr>
        <p:spPr/>
        <p:txBody>
          <a:bodyPr>
            <a:normAutofit/>
          </a:bodyPr>
          <a:lstStyle/>
          <a:p>
            <a:pPr marL="141732" indent="0">
              <a:buNone/>
            </a:pPr>
            <a:r>
              <a:rPr lang="en-US" sz="2800" b="0" i="0">
                <a:solidFill>
                  <a:schemeClr val="accent1"/>
                </a:solidFill>
                <a:effectLst/>
                <a:latin typeface="Century Gothic" panose="020B0502020202020204" pitchFamily="34" charset="0"/>
              </a:rPr>
              <a:t>1. Where did the helper go wrong?</a:t>
            </a:r>
          </a:p>
          <a:p>
            <a:pPr marL="598932" indent="-457200" algn="l">
              <a:buAutoNum type="arabicPeriod"/>
            </a:pPr>
            <a:endParaRPr lang="en-US" sz="2800" b="0" i="0">
              <a:solidFill>
                <a:schemeClr val="accent1"/>
              </a:solidFill>
              <a:effectLst/>
              <a:latin typeface="Century Gothic" panose="020B0502020202020204" pitchFamily="34" charset="0"/>
            </a:endParaRPr>
          </a:p>
          <a:p>
            <a:pPr marL="141732" indent="0">
              <a:buNone/>
            </a:pPr>
            <a:r>
              <a:rPr lang="en-US" sz="2800" b="0" i="0">
                <a:solidFill>
                  <a:schemeClr val="accent1"/>
                </a:solidFill>
                <a:effectLst/>
                <a:latin typeface="Century Gothic" panose="020B0502020202020204" pitchFamily="34" charset="0"/>
              </a:rPr>
              <a:t>2. What did the helper do right?</a:t>
            </a:r>
          </a:p>
          <a:p>
            <a:pPr marL="141732" indent="0">
              <a:buNone/>
            </a:pPr>
            <a:endParaRPr lang="en-US" sz="2800">
              <a:solidFill>
                <a:schemeClr val="accent1"/>
              </a:solidFill>
              <a:latin typeface="Century Gothic" panose="020B0502020202020204" pitchFamily="34" charset="0"/>
            </a:endParaRPr>
          </a:p>
          <a:p>
            <a:pPr marL="141732" indent="0">
              <a:buNone/>
            </a:pPr>
            <a:r>
              <a:rPr lang="en-US" sz="2800" b="0" i="0">
                <a:solidFill>
                  <a:schemeClr val="accent1"/>
                </a:solidFill>
                <a:effectLst/>
                <a:latin typeface="Century Gothic" panose="020B0502020202020204" pitchFamily="34" charset="0"/>
              </a:rPr>
              <a:t>3. What could he have done differently?</a:t>
            </a:r>
          </a:p>
          <a:p>
            <a:pPr marL="141732" indent="0">
              <a:buNone/>
            </a:pPr>
            <a:endParaRPr lang="en-US" sz="2800" b="0" i="0">
              <a:solidFill>
                <a:schemeClr val="accent1"/>
              </a:solidFill>
              <a:effectLst/>
              <a:latin typeface="Century Gothic" panose="020B0502020202020204" pitchFamily="34" charset="0"/>
            </a:endParaRPr>
          </a:p>
          <a:p>
            <a:pPr marL="141732" indent="0" algn="l">
              <a:buNone/>
            </a:pPr>
            <a:endParaRPr lang="en-US" sz="2800" b="0" i="0">
              <a:solidFill>
                <a:schemeClr val="accent1"/>
              </a:solidFill>
              <a:effectLst/>
              <a:latin typeface="Century Gothic" panose="020B0502020202020204" pitchFamily="34" charset="0"/>
            </a:endParaRPr>
          </a:p>
        </p:txBody>
      </p:sp>
    </p:spTree>
    <p:extLst>
      <p:ext uri="{BB962C8B-B14F-4D97-AF65-F5344CB8AC3E}">
        <p14:creationId xmlns:p14="http://schemas.microsoft.com/office/powerpoint/2010/main" val="28021340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nline Media 2" title="Stop It - Bob Newhart">
            <a:hlinkClick r:id="" action="ppaction://media"/>
            <a:extLst>
              <a:ext uri="{FF2B5EF4-FFF2-40B4-BE49-F238E27FC236}">
                <a16:creationId xmlns:a16="http://schemas.microsoft.com/office/drawing/2014/main" id="{60783C32-4CBF-CF5E-0B49-07D5B52CFC7F}"/>
              </a:ext>
            </a:extLst>
          </p:cNvPr>
          <p:cNvPicPr>
            <a:picLocks noRot="1" noChangeAspect="1"/>
          </p:cNvPicPr>
          <p:nvPr>
            <a:videoFile r:link="rId1"/>
          </p:nvPr>
        </p:nvPicPr>
        <p:blipFill>
          <a:blip r:embed="rId4"/>
          <a:stretch>
            <a:fillRect/>
          </a:stretch>
        </p:blipFill>
        <p:spPr>
          <a:xfrm>
            <a:off x="692282" y="2156430"/>
            <a:ext cx="7759435" cy="4384081"/>
          </a:xfrm>
          <a:prstGeom prst="rect">
            <a:avLst/>
          </a:prstGeom>
        </p:spPr>
      </p:pic>
      <p:sp>
        <p:nvSpPr>
          <p:cNvPr id="4" name="TextBox 3">
            <a:extLst>
              <a:ext uri="{FF2B5EF4-FFF2-40B4-BE49-F238E27FC236}">
                <a16:creationId xmlns:a16="http://schemas.microsoft.com/office/drawing/2014/main" id="{83120214-36B3-0947-E03B-EF239EC2E194}"/>
              </a:ext>
            </a:extLst>
          </p:cNvPr>
          <p:cNvSpPr txBox="1"/>
          <p:nvPr/>
        </p:nvSpPr>
        <p:spPr>
          <a:xfrm>
            <a:off x="2373547" y="664591"/>
            <a:ext cx="4821829" cy="1569660"/>
          </a:xfrm>
          <a:prstGeom prst="rect">
            <a:avLst/>
          </a:prstGeom>
          <a:noFill/>
        </p:spPr>
        <p:txBody>
          <a:bodyPr wrap="square" rtlCol="0">
            <a:spAutoFit/>
          </a:bodyPr>
          <a:lstStyle/>
          <a:p>
            <a:r>
              <a:rPr lang="en-US" sz="3200" b="1">
                <a:solidFill>
                  <a:schemeClr val="accent1"/>
                </a:solidFill>
                <a:latin typeface="Century Gothic" panose="020B0502020202020204" pitchFamily="34" charset="0"/>
              </a:rPr>
              <a:t>What do you notice about his listening skills?</a:t>
            </a:r>
          </a:p>
        </p:txBody>
      </p:sp>
    </p:spTree>
    <p:extLst>
      <p:ext uri="{BB962C8B-B14F-4D97-AF65-F5344CB8AC3E}">
        <p14:creationId xmlns:p14="http://schemas.microsoft.com/office/powerpoint/2010/main" val="2551577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F5409-AF63-A401-2C25-479B63AE2E4D}"/>
              </a:ext>
            </a:extLst>
          </p:cNvPr>
          <p:cNvSpPr>
            <a:spLocks noGrp="1"/>
          </p:cNvSpPr>
          <p:nvPr>
            <p:ph type="title"/>
          </p:nvPr>
        </p:nvSpPr>
        <p:spPr>
          <a:xfrm>
            <a:off x="1059628" y="1025371"/>
            <a:ext cx="7024744" cy="860024"/>
          </a:xfrm>
        </p:spPr>
        <p:txBody>
          <a:bodyPr/>
          <a:lstStyle/>
          <a:p>
            <a:r>
              <a:rPr lang="en-US"/>
              <a:t>Video Clip Questions</a:t>
            </a:r>
          </a:p>
        </p:txBody>
      </p:sp>
      <p:sp>
        <p:nvSpPr>
          <p:cNvPr id="3" name="Text Placeholder 2">
            <a:extLst>
              <a:ext uri="{FF2B5EF4-FFF2-40B4-BE49-F238E27FC236}">
                <a16:creationId xmlns:a16="http://schemas.microsoft.com/office/drawing/2014/main" id="{E04F7E7A-DFB7-97D6-5622-D6F7EEF96BCA}"/>
              </a:ext>
            </a:extLst>
          </p:cNvPr>
          <p:cNvSpPr>
            <a:spLocks noGrp="1"/>
          </p:cNvSpPr>
          <p:nvPr>
            <p:ph type="body" idx="1"/>
          </p:nvPr>
        </p:nvSpPr>
        <p:spPr/>
        <p:txBody>
          <a:bodyPr>
            <a:normAutofit/>
          </a:bodyPr>
          <a:lstStyle/>
          <a:p>
            <a:pPr marL="141732" indent="0">
              <a:buNone/>
            </a:pPr>
            <a:r>
              <a:rPr lang="en-US" sz="2800" b="0" i="0">
                <a:solidFill>
                  <a:schemeClr val="accent1"/>
                </a:solidFill>
                <a:effectLst/>
                <a:latin typeface="Century Gothic" panose="020B0502020202020204" pitchFamily="34" charset="0"/>
              </a:rPr>
              <a:t>1. Where did the helper go wrong?</a:t>
            </a:r>
          </a:p>
          <a:p>
            <a:pPr marL="598932" indent="-457200" algn="l">
              <a:buAutoNum type="arabicPeriod"/>
            </a:pPr>
            <a:endParaRPr lang="en-US" sz="2800" b="0" i="0">
              <a:solidFill>
                <a:schemeClr val="accent1"/>
              </a:solidFill>
              <a:effectLst/>
              <a:latin typeface="Century Gothic" panose="020B0502020202020204" pitchFamily="34" charset="0"/>
            </a:endParaRPr>
          </a:p>
          <a:p>
            <a:pPr marL="141732" indent="0">
              <a:buNone/>
            </a:pPr>
            <a:r>
              <a:rPr lang="en-US" sz="2800" b="0" i="0">
                <a:solidFill>
                  <a:schemeClr val="accent1"/>
                </a:solidFill>
                <a:effectLst/>
                <a:latin typeface="Century Gothic" panose="020B0502020202020204" pitchFamily="34" charset="0"/>
              </a:rPr>
              <a:t>2. What did the helper do right?</a:t>
            </a:r>
          </a:p>
          <a:p>
            <a:pPr marL="141732" indent="0">
              <a:buNone/>
            </a:pPr>
            <a:endParaRPr lang="en-US" sz="2800">
              <a:solidFill>
                <a:schemeClr val="accent1"/>
              </a:solidFill>
              <a:latin typeface="Century Gothic" panose="020B0502020202020204" pitchFamily="34" charset="0"/>
            </a:endParaRPr>
          </a:p>
          <a:p>
            <a:pPr marL="141732" indent="0">
              <a:buNone/>
            </a:pPr>
            <a:r>
              <a:rPr lang="en-US" sz="2800" b="0" i="0">
                <a:solidFill>
                  <a:schemeClr val="accent1"/>
                </a:solidFill>
                <a:effectLst/>
                <a:latin typeface="Century Gothic" panose="020B0502020202020204" pitchFamily="34" charset="0"/>
              </a:rPr>
              <a:t>3. What could he have done differently?</a:t>
            </a:r>
          </a:p>
          <a:p>
            <a:pPr marL="141732" indent="0">
              <a:buNone/>
            </a:pPr>
            <a:endParaRPr lang="en-US" sz="2800" b="0" i="0">
              <a:solidFill>
                <a:schemeClr val="accent1"/>
              </a:solidFill>
              <a:effectLst/>
              <a:latin typeface="Century Gothic" panose="020B0502020202020204" pitchFamily="34" charset="0"/>
            </a:endParaRPr>
          </a:p>
          <a:p>
            <a:pPr marL="141732" indent="0" algn="l">
              <a:buNone/>
            </a:pPr>
            <a:endParaRPr lang="en-US" sz="2800" b="0" i="0">
              <a:solidFill>
                <a:schemeClr val="accent1"/>
              </a:solidFill>
              <a:effectLst/>
              <a:latin typeface="Century Gothic" panose="020B0502020202020204" pitchFamily="34" charset="0"/>
            </a:endParaRPr>
          </a:p>
        </p:txBody>
      </p:sp>
    </p:spTree>
    <p:extLst>
      <p:ext uri="{BB962C8B-B14F-4D97-AF65-F5344CB8AC3E}">
        <p14:creationId xmlns:p14="http://schemas.microsoft.com/office/powerpoint/2010/main" val="25693456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12"/>
          <p:cNvSpPr txBox="1">
            <a:spLocks noGrp="1"/>
          </p:cNvSpPr>
          <p:nvPr>
            <p:ph type="title"/>
          </p:nvPr>
        </p:nvSpPr>
        <p:spPr>
          <a:xfrm>
            <a:off x="2944905" y="670560"/>
            <a:ext cx="3254190" cy="636504"/>
          </a:xfrm>
          <a:prstGeom prst="rect">
            <a:avLst/>
          </a:prstGeom>
          <a:noFill/>
          <a:ln>
            <a:noFill/>
          </a:ln>
        </p:spPr>
        <p:txBody>
          <a:bodyPr spcFirstLastPara="1" wrap="square" lIns="91425" tIns="45700" rIns="91425" bIns="45700" anchor="b" anchorCtr="0">
            <a:normAutofit fontScale="90000"/>
          </a:bodyPr>
          <a:lstStyle/>
          <a:p>
            <a:pPr marL="0" lvl="0" indent="0" algn="l" rtl="0">
              <a:spcBef>
                <a:spcPts val="0"/>
              </a:spcBef>
              <a:spcAft>
                <a:spcPts val="0"/>
              </a:spcAft>
              <a:buClr>
                <a:schemeClr val="accent1"/>
              </a:buClr>
              <a:buSzPts val="4000"/>
              <a:buFont typeface="Century Gothic"/>
              <a:buNone/>
            </a:pPr>
            <a:r>
              <a:rPr lang="en-US"/>
              <a:t>Listening tips</a:t>
            </a:r>
            <a:endParaRPr/>
          </a:p>
        </p:txBody>
      </p:sp>
      <p:sp>
        <p:nvSpPr>
          <p:cNvPr id="330" name="Google Shape;330;p12"/>
          <p:cNvSpPr txBox="1">
            <a:spLocks noGrp="1"/>
          </p:cNvSpPr>
          <p:nvPr>
            <p:ph type="body" idx="1"/>
          </p:nvPr>
        </p:nvSpPr>
        <p:spPr>
          <a:xfrm>
            <a:off x="416560" y="1112511"/>
            <a:ext cx="8310880" cy="5225816"/>
          </a:xfrm>
          <a:prstGeom prst="rect">
            <a:avLst/>
          </a:prstGeom>
          <a:noFill/>
          <a:ln>
            <a:noFill/>
          </a:ln>
        </p:spPr>
        <p:txBody>
          <a:bodyPr spcFirstLastPara="1" wrap="square" lIns="91425" tIns="45700" rIns="91425" bIns="45700" anchor="t" anchorCtr="0">
            <a:normAutofit fontScale="85000" lnSpcReduction="10000"/>
          </a:bodyPr>
          <a:lstStyle/>
          <a:p>
            <a:pPr marL="68581" lvl="0" indent="0" algn="l" rtl="0">
              <a:spcBef>
                <a:spcPts val="0"/>
              </a:spcBef>
              <a:spcAft>
                <a:spcPts val="0"/>
              </a:spcAft>
              <a:buSzPct val="76000"/>
              <a:buNone/>
            </a:pPr>
            <a:endParaRPr sz="3300"/>
          </a:p>
          <a:p>
            <a:pPr marL="822960" lvl="1" indent="-457200" algn="l" rtl="0">
              <a:spcBef>
                <a:spcPts val="407"/>
              </a:spcBef>
              <a:spcAft>
                <a:spcPts val="0"/>
              </a:spcAft>
              <a:buSzPct val="76000"/>
              <a:buFont typeface="Arial" panose="020B0604020202020204" pitchFamily="34" charset="0"/>
              <a:buChar char="•"/>
            </a:pPr>
            <a:r>
              <a:rPr lang="en-US" sz="2800"/>
              <a:t>Recheck to ensure your preparation of the setting has eliminated external distractions</a:t>
            </a:r>
          </a:p>
          <a:p>
            <a:pPr marL="365760" lvl="1" indent="0" algn="l" rtl="0">
              <a:spcBef>
                <a:spcPts val="407"/>
              </a:spcBef>
              <a:spcAft>
                <a:spcPts val="0"/>
              </a:spcAft>
              <a:buSzPct val="76000"/>
              <a:buNone/>
            </a:pPr>
            <a:endParaRPr sz="2800"/>
          </a:p>
          <a:p>
            <a:pPr marL="822960" lvl="1" indent="-457200">
              <a:spcBef>
                <a:spcPts val="407"/>
              </a:spcBef>
              <a:buSzPct val="76000"/>
              <a:buFont typeface="Arial" panose="020B0604020202020204" pitchFamily="34" charset="0"/>
              <a:buChar char="•"/>
            </a:pPr>
            <a:r>
              <a:rPr lang="en-US" sz="2800"/>
              <a:t>Prevent interruptions</a:t>
            </a:r>
          </a:p>
          <a:p>
            <a:pPr marL="365760" lvl="1" indent="0" algn="l" rtl="0">
              <a:spcBef>
                <a:spcPts val="407"/>
              </a:spcBef>
              <a:spcAft>
                <a:spcPts val="0"/>
              </a:spcAft>
              <a:buSzPct val="76000"/>
              <a:buNone/>
            </a:pPr>
            <a:endParaRPr sz="2800"/>
          </a:p>
          <a:p>
            <a:pPr marL="822960" lvl="1" indent="-457200">
              <a:spcBef>
                <a:spcPts val="407"/>
              </a:spcBef>
              <a:buSzPct val="76000"/>
              <a:buFont typeface="Arial" panose="020B0604020202020204" pitchFamily="34" charset="0"/>
              <a:buChar char="•"/>
            </a:pPr>
            <a:r>
              <a:rPr lang="en-US" sz="2800"/>
              <a:t>Minimize distractions- including internal ones!</a:t>
            </a:r>
          </a:p>
          <a:p>
            <a:pPr marL="365760" lvl="1" indent="0" algn="l" rtl="0">
              <a:spcBef>
                <a:spcPts val="407"/>
              </a:spcBef>
              <a:spcAft>
                <a:spcPts val="0"/>
              </a:spcAft>
              <a:buSzPct val="76000"/>
              <a:buNone/>
            </a:pPr>
            <a:endParaRPr sz="2800"/>
          </a:p>
          <a:p>
            <a:pPr marL="822960" lvl="1" indent="-457200" algn="l" rtl="0">
              <a:spcBef>
                <a:spcPts val="407"/>
              </a:spcBef>
              <a:spcAft>
                <a:spcPts val="0"/>
              </a:spcAft>
              <a:buSzPct val="76000"/>
              <a:buFont typeface="Arial" panose="020B0604020202020204" pitchFamily="34" charset="0"/>
              <a:buChar char="•"/>
            </a:pPr>
            <a:r>
              <a:rPr lang="en-US" sz="2800"/>
              <a:t>Initially suspend values &amp; judgments (attitudes, solutions, etc.) </a:t>
            </a:r>
          </a:p>
          <a:p>
            <a:pPr marL="365760" lvl="1" indent="0" algn="l" rtl="0">
              <a:spcBef>
                <a:spcPts val="407"/>
              </a:spcBef>
              <a:spcAft>
                <a:spcPts val="0"/>
              </a:spcAft>
              <a:buSzPct val="76000"/>
              <a:buNone/>
            </a:pPr>
            <a:endParaRPr sz="2800"/>
          </a:p>
          <a:p>
            <a:pPr marL="822960" lvl="1" indent="-457200">
              <a:spcBef>
                <a:spcPts val="407"/>
              </a:spcBef>
              <a:buSzPct val="76000"/>
              <a:buFont typeface="Arial" panose="020B0604020202020204" pitchFamily="34" charset="0"/>
              <a:buChar char="•"/>
            </a:pPr>
            <a:r>
              <a:rPr lang="en-US" sz="2800"/>
              <a:t>Monitor self to determine success at suspensions. (physiological cues, cognitive cues, emotional cues, behavioral cues, intentional cues)</a:t>
            </a:r>
            <a:endParaRPr sz="2800"/>
          </a:p>
          <a:p>
            <a:pPr marL="342900" lvl="0" indent="-167182" algn="l" rtl="0">
              <a:spcBef>
                <a:spcPts val="444"/>
              </a:spcBef>
              <a:spcAft>
                <a:spcPts val="0"/>
              </a:spcAft>
              <a:buSzPct val="76000"/>
              <a:buNone/>
            </a:pP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13"/>
          <p:cNvSpPr txBox="1">
            <a:spLocks noGrp="1"/>
          </p:cNvSpPr>
          <p:nvPr>
            <p:ph type="title"/>
          </p:nvPr>
        </p:nvSpPr>
        <p:spPr>
          <a:xfrm>
            <a:off x="2567490" y="812800"/>
            <a:ext cx="3406590" cy="606024"/>
          </a:xfrm>
          <a:prstGeom prst="rect">
            <a:avLst/>
          </a:prstGeom>
          <a:noFill/>
          <a:ln>
            <a:noFill/>
          </a:ln>
        </p:spPr>
        <p:txBody>
          <a:bodyPr spcFirstLastPara="1" wrap="square" lIns="91425" tIns="45700" rIns="91425" bIns="45700" anchor="b" anchorCtr="0">
            <a:normAutofit fontScale="90000"/>
          </a:bodyPr>
          <a:lstStyle/>
          <a:p>
            <a:pPr marL="0" lvl="0" indent="0" algn="l" rtl="0">
              <a:spcBef>
                <a:spcPts val="0"/>
              </a:spcBef>
              <a:spcAft>
                <a:spcPts val="0"/>
              </a:spcAft>
              <a:buClr>
                <a:schemeClr val="accent1"/>
              </a:buClr>
              <a:buSzPts val="4000"/>
              <a:buFont typeface="Century Gothic"/>
              <a:buNone/>
            </a:pPr>
            <a:r>
              <a:rPr lang="en-US"/>
              <a:t>Listening tips</a:t>
            </a:r>
            <a:endParaRPr/>
          </a:p>
        </p:txBody>
      </p:sp>
      <p:sp>
        <p:nvSpPr>
          <p:cNvPr id="336" name="Google Shape;336;p13"/>
          <p:cNvSpPr txBox="1">
            <a:spLocks noGrp="1"/>
          </p:cNvSpPr>
          <p:nvPr>
            <p:ph type="body" idx="1"/>
          </p:nvPr>
        </p:nvSpPr>
        <p:spPr>
          <a:xfrm>
            <a:off x="579120" y="1493520"/>
            <a:ext cx="7241689" cy="4339109"/>
          </a:xfrm>
          <a:prstGeom prst="rect">
            <a:avLst/>
          </a:prstGeom>
          <a:noFill/>
          <a:ln>
            <a:noFill/>
          </a:ln>
        </p:spPr>
        <p:txBody>
          <a:bodyPr spcFirstLastPara="1" wrap="square" lIns="91425" tIns="45700" rIns="91425" bIns="45700" anchor="t" anchorCtr="0">
            <a:normAutofit fontScale="92500" lnSpcReduction="10000"/>
          </a:bodyPr>
          <a:lstStyle/>
          <a:p>
            <a:pPr marL="525781" lvl="0" indent="-457200" algn="l" rtl="0">
              <a:spcBef>
                <a:spcPts val="0"/>
              </a:spcBef>
              <a:spcAft>
                <a:spcPts val="0"/>
              </a:spcAft>
              <a:buSzPts val="1824"/>
              <a:buFont typeface="Arial" panose="020B0604020202020204" pitchFamily="34" charset="0"/>
              <a:buChar char="•"/>
            </a:pPr>
            <a:r>
              <a:rPr lang="en-US" sz="2800"/>
              <a:t>Listen for cues to the client’s motives or what he/she hopes to accomplish by what he/she does</a:t>
            </a:r>
          </a:p>
          <a:p>
            <a:pPr marL="342900" lvl="0" indent="-274319" algn="l" rtl="0">
              <a:spcBef>
                <a:spcPts val="0"/>
              </a:spcBef>
              <a:spcAft>
                <a:spcPts val="0"/>
              </a:spcAft>
              <a:buSzPts val="1824"/>
              <a:buChar char="🞇"/>
            </a:pPr>
            <a:endParaRPr sz="2800"/>
          </a:p>
          <a:p>
            <a:pPr marL="525781" lvl="0" indent="-457200" algn="l" rtl="0">
              <a:spcBef>
                <a:spcPts val="480"/>
              </a:spcBef>
              <a:spcAft>
                <a:spcPts val="0"/>
              </a:spcAft>
              <a:buSzPts val="1824"/>
              <a:buFont typeface="Arial" panose="020B0604020202020204" pitchFamily="34" charset="0"/>
              <a:buChar char="•"/>
            </a:pPr>
            <a:r>
              <a:rPr lang="en-US" sz="2800"/>
              <a:t>Listen for themes and major concern areas</a:t>
            </a:r>
          </a:p>
          <a:p>
            <a:pPr marL="342900" lvl="0" indent="-274319" algn="l" rtl="0">
              <a:spcBef>
                <a:spcPts val="480"/>
              </a:spcBef>
              <a:spcAft>
                <a:spcPts val="0"/>
              </a:spcAft>
              <a:buSzPts val="1824"/>
              <a:buChar char="🞇"/>
            </a:pPr>
            <a:endParaRPr sz="2800"/>
          </a:p>
          <a:p>
            <a:pPr marL="525781" lvl="0" indent="-457200" algn="l" rtl="0">
              <a:spcBef>
                <a:spcPts val="480"/>
              </a:spcBef>
              <a:spcAft>
                <a:spcPts val="0"/>
              </a:spcAft>
              <a:buSzPts val="1824"/>
              <a:buFont typeface="Arial" panose="020B0604020202020204" pitchFamily="34" charset="0"/>
              <a:buChar char="•"/>
            </a:pPr>
            <a:r>
              <a:rPr lang="en-US" sz="2800"/>
              <a:t>Listen for gaps in information</a:t>
            </a:r>
          </a:p>
          <a:p>
            <a:pPr marL="342900" lvl="0" indent="-274319" algn="l" rtl="0">
              <a:spcBef>
                <a:spcPts val="480"/>
              </a:spcBef>
              <a:spcAft>
                <a:spcPts val="0"/>
              </a:spcAft>
              <a:buSzPts val="1824"/>
              <a:buChar char="🞇"/>
            </a:pPr>
            <a:endParaRPr sz="2800"/>
          </a:p>
          <a:p>
            <a:pPr marL="525781" lvl="0" indent="-457200" algn="l" rtl="0">
              <a:spcBef>
                <a:spcPts val="480"/>
              </a:spcBef>
              <a:spcAft>
                <a:spcPts val="0"/>
              </a:spcAft>
              <a:buSzPts val="1824"/>
              <a:buFont typeface="Arial" panose="020B0604020202020204" pitchFamily="34" charset="0"/>
              <a:buChar char="•"/>
            </a:pPr>
            <a:r>
              <a:rPr lang="en-US" sz="2800"/>
              <a:t>Listen for inconsistencies and incongruences</a:t>
            </a:r>
            <a:endParaRPr sz="2800"/>
          </a:p>
          <a:p>
            <a:pPr marL="342900" lvl="0" indent="-158496" algn="l" rtl="0">
              <a:spcBef>
                <a:spcPts val="480"/>
              </a:spcBef>
              <a:spcAft>
                <a:spcPts val="0"/>
              </a:spcAft>
              <a:buSzPts val="1824"/>
              <a:buNone/>
            </a:pPr>
            <a:endParaRPr/>
          </a:p>
        </p:txBody>
      </p:sp>
      <p:pic>
        <p:nvPicPr>
          <p:cNvPr id="18438" name="Picture 6" descr="Just created an emoji to show my mom I'm listening : r/Portal">
            <a:extLst>
              <a:ext uri="{FF2B5EF4-FFF2-40B4-BE49-F238E27FC236}">
                <a16:creationId xmlns:a16="http://schemas.microsoft.com/office/drawing/2014/main" id="{39C12591-786A-514C-DB17-FB97125E2A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4758" y="4292917"/>
            <a:ext cx="2143125" cy="2143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pic>
        <p:nvPicPr>
          <p:cNvPr id="341" name="Google Shape;341;p14"/>
          <p:cNvPicPr preferRelativeResize="0"/>
          <p:nvPr/>
        </p:nvPicPr>
        <p:blipFill rotWithShape="1">
          <a:blip r:embed="rId3">
            <a:alphaModFix/>
          </a:blip>
          <a:srcRect/>
          <a:stretch/>
        </p:blipFill>
        <p:spPr>
          <a:xfrm>
            <a:off x="5334000" y="3124200"/>
            <a:ext cx="3352800" cy="3352800"/>
          </a:xfrm>
          <a:prstGeom prst="rect">
            <a:avLst/>
          </a:prstGeom>
          <a:noFill/>
          <a:ln>
            <a:noFill/>
          </a:ln>
        </p:spPr>
      </p:pic>
      <p:sp>
        <p:nvSpPr>
          <p:cNvPr id="342" name="Google Shape;342;p14"/>
          <p:cNvSpPr txBox="1">
            <a:spLocks noGrp="1"/>
          </p:cNvSpPr>
          <p:nvPr>
            <p:ph type="title"/>
          </p:nvPr>
        </p:nvSpPr>
        <p:spPr>
          <a:xfrm>
            <a:off x="545650" y="768457"/>
            <a:ext cx="3386270" cy="748264"/>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chemeClr val="accent1"/>
              </a:buClr>
              <a:buSzPts val="4000"/>
              <a:buFont typeface="Century Gothic"/>
              <a:buNone/>
            </a:pPr>
            <a:r>
              <a:rPr lang="en-US"/>
              <a:t>Listening tips</a:t>
            </a:r>
            <a:endParaRPr/>
          </a:p>
        </p:txBody>
      </p:sp>
      <p:sp>
        <p:nvSpPr>
          <p:cNvPr id="343" name="Google Shape;343;p14"/>
          <p:cNvSpPr txBox="1">
            <a:spLocks noGrp="1"/>
          </p:cNvSpPr>
          <p:nvPr>
            <p:ph type="body" idx="1"/>
          </p:nvPr>
        </p:nvSpPr>
        <p:spPr>
          <a:xfrm>
            <a:off x="227106" y="1936195"/>
            <a:ext cx="7409628" cy="4153348"/>
          </a:xfrm>
          <a:prstGeom prst="rect">
            <a:avLst/>
          </a:prstGeom>
          <a:noFill/>
          <a:ln>
            <a:noFill/>
          </a:ln>
        </p:spPr>
        <p:txBody>
          <a:bodyPr spcFirstLastPara="1" wrap="square" lIns="91425" tIns="45700" rIns="91425" bIns="45700" anchor="t" anchorCtr="0">
            <a:normAutofit fontScale="92500" lnSpcReduction="20000"/>
          </a:bodyPr>
          <a:lstStyle/>
          <a:p>
            <a:pPr marL="640081" lvl="0" indent="-571500" algn="l" rtl="0">
              <a:spcBef>
                <a:spcPts val="0"/>
              </a:spcBef>
              <a:spcAft>
                <a:spcPts val="0"/>
              </a:spcAft>
              <a:buSzPts val="1824"/>
              <a:buFont typeface="Arial" panose="020B0604020202020204" pitchFamily="34" charset="0"/>
              <a:buChar char="•"/>
            </a:pPr>
            <a:r>
              <a:rPr lang="en-US" sz="3600"/>
              <a:t>Listen to:</a:t>
            </a:r>
          </a:p>
          <a:p>
            <a:pPr marL="68581" lvl="0" indent="0" algn="l" rtl="0">
              <a:spcBef>
                <a:spcPts val="0"/>
              </a:spcBef>
              <a:spcAft>
                <a:spcPts val="0"/>
              </a:spcAft>
              <a:buSzPts val="1824"/>
              <a:buNone/>
            </a:pPr>
            <a:endParaRPr sz="3600"/>
          </a:p>
          <a:p>
            <a:pPr marL="822960" lvl="1" indent="-457200" algn="l" rtl="0">
              <a:spcBef>
                <a:spcPts val="440"/>
              </a:spcBef>
              <a:spcAft>
                <a:spcPts val="0"/>
              </a:spcAft>
              <a:buSzPts val="1672"/>
              <a:buFont typeface="Arial" panose="020B0604020202020204" pitchFamily="34" charset="0"/>
              <a:buChar char="•"/>
            </a:pPr>
            <a:r>
              <a:rPr lang="en-US" sz="3200"/>
              <a:t>Actual Words (Content) </a:t>
            </a:r>
          </a:p>
          <a:p>
            <a:pPr marL="640080" lvl="1" indent="-274320" algn="l" rtl="0">
              <a:spcBef>
                <a:spcPts val="440"/>
              </a:spcBef>
              <a:spcAft>
                <a:spcPts val="0"/>
              </a:spcAft>
              <a:buSzPts val="1672"/>
              <a:buChar char="🞇"/>
            </a:pPr>
            <a:endParaRPr sz="3200"/>
          </a:p>
          <a:p>
            <a:pPr marL="822960" lvl="1" indent="-457200" algn="l" rtl="0">
              <a:spcBef>
                <a:spcPts val="440"/>
              </a:spcBef>
              <a:spcAft>
                <a:spcPts val="0"/>
              </a:spcAft>
              <a:buSzPts val="1672"/>
              <a:buFont typeface="Arial" panose="020B0604020202020204" pitchFamily="34" charset="0"/>
              <a:buChar char="•"/>
            </a:pPr>
            <a:r>
              <a:rPr lang="en-US" sz="3200"/>
              <a:t>Manner of Presentation </a:t>
            </a:r>
          </a:p>
          <a:p>
            <a:pPr marL="640080" lvl="1" indent="-274320" algn="l" rtl="0">
              <a:spcBef>
                <a:spcPts val="440"/>
              </a:spcBef>
              <a:spcAft>
                <a:spcPts val="0"/>
              </a:spcAft>
              <a:buSzPts val="1672"/>
              <a:buChar char="🞇"/>
            </a:pPr>
            <a:endParaRPr sz="3200"/>
          </a:p>
          <a:p>
            <a:pPr marL="822960" lvl="1" indent="-457200" algn="l" rtl="0">
              <a:spcBef>
                <a:spcPts val="440"/>
              </a:spcBef>
              <a:spcAft>
                <a:spcPts val="0"/>
              </a:spcAft>
              <a:buSzPts val="1672"/>
              <a:buFont typeface="Arial" panose="020B0604020202020204" pitchFamily="34" charset="0"/>
              <a:buChar char="•"/>
            </a:pPr>
            <a:r>
              <a:rPr lang="en-US" sz="3200"/>
              <a:t>Voice Tone </a:t>
            </a:r>
          </a:p>
          <a:p>
            <a:pPr marL="640080" lvl="1" indent="-274320" algn="l" rtl="0">
              <a:spcBef>
                <a:spcPts val="440"/>
              </a:spcBef>
              <a:spcAft>
                <a:spcPts val="0"/>
              </a:spcAft>
              <a:buSzPts val="1672"/>
              <a:buChar char="🞇"/>
            </a:pPr>
            <a:endParaRPr sz="3200"/>
          </a:p>
          <a:p>
            <a:pPr marL="822960" lvl="1" indent="-457200" algn="l" rtl="0">
              <a:spcBef>
                <a:spcPts val="440"/>
              </a:spcBef>
              <a:spcAft>
                <a:spcPts val="0"/>
              </a:spcAft>
              <a:buSzPts val="1672"/>
              <a:buFont typeface="Arial" panose="020B0604020202020204" pitchFamily="34" charset="0"/>
              <a:buChar char="•"/>
            </a:pPr>
            <a:r>
              <a:rPr lang="en-US" sz="3200"/>
              <a:t>Energy Level When Speaking</a:t>
            </a:r>
            <a:endParaRPr sz="3200"/>
          </a:p>
          <a:p>
            <a:pPr marL="342900" lvl="0" indent="-158496" algn="l" rtl="0">
              <a:spcBef>
                <a:spcPts val="480"/>
              </a:spcBef>
              <a:spcAft>
                <a:spcPts val="0"/>
              </a:spcAft>
              <a:buSzPts val="1824"/>
              <a:buNone/>
            </a:pPr>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15"/>
          <p:cNvSpPr txBox="1">
            <a:spLocks noGrp="1"/>
          </p:cNvSpPr>
          <p:nvPr>
            <p:ph type="title"/>
          </p:nvPr>
        </p:nvSpPr>
        <p:spPr>
          <a:xfrm>
            <a:off x="1043492" y="894080"/>
            <a:ext cx="7024744" cy="565384"/>
          </a:xfrm>
          <a:prstGeom prst="rect">
            <a:avLst/>
          </a:prstGeom>
          <a:noFill/>
          <a:ln>
            <a:noFill/>
          </a:ln>
        </p:spPr>
        <p:txBody>
          <a:bodyPr spcFirstLastPara="1" wrap="square" lIns="91425" tIns="45700" rIns="91425" bIns="45700" anchor="b" anchorCtr="0">
            <a:normAutofit fontScale="90000"/>
          </a:bodyPr>
          <a:lstStyle/>
          <a:p>
            <a:pPr marL="0" lvl="0" indent="0" algn="l" rtl="0">
              <a:spcBef>
                <a:spcPts val="0"/>
              </a:spcBef>
              <a:spcAft>
                <a:spcPts val="0"/>
              </a:spcAft>
              <a:buClr>
                <a:schemeClr val="accent1"/>
              </a:buClr>
              <a:buSzPct val="100000"/>
              <a:buFont typeface="Century Gothic"/>
              <a:buNone/>
            </a:pPr>
            <a:r>
              <a:rPr lang="en-US"/>
              <a:t>Listening helps you organize</a:t>
            </a:r>
            <a:endParaRPr/>
          </a:p>
        </p:txBody>
      </p:sp>
      <p:sp>
        <p:nvSpPr>
          <p:cNvPr id="349" name="Google Shape;349;p15"/>
          <p:cNvSpPr txBox="1">
            <a:spLocks noGrp="1"/>
          </p:cNvSpPr>
          <p:nvPr>
            <p:ph type="body" idx="1"/>
          </p:nvPr>
        </p:nvSpPr>
        <p:spPr>
          <a:xfrm>
            <a:off x="599440" y="1564640"/>
            <a:ext cx="7701280" cy="4856480"/>
          </a:xfrm>
          <a:prstGeom prst="rect">
            <a:avLst/>
          </a:prstGeom>
          <a:noFill/>
          <a:ln>
            <a:noFill/>
          </a:ln>
        </p:spPr>
        <p:txBody>
          <a:bodyPr spcFirstLastPara="1" wrap="square" lIns="91425" tIns="45700" rIns="91425" bIns="45700" anchor="t" anchorCtr="0">
            <a:normAutofit/>
          </a:bodyPr>
          <a:lstStyle/>
          <a:p>
            <a:pPr marL="525781" lvl="0" indent="-457200" algn="l" rtl="0">
              <a:spcBef>
                <a:spcPts val="0"/>
              </a:spcBef>
              <a:spcAft>
                <a:spcPts val="0"/>
              </a:spcAft>
              <a:buSzPts val="1824"/>
              <a:buFont typeface="Arial" panose="020B0604020202020204" pitchFamily="34" charset="0"/>
              <a:buChar char="•"/>
            </a:pPr>
            <a:r>
              <a:rPr lang="en-US"/>
              <a:t>Organizing Involves the processing and labeling of specific client responses gathered from the information obtained by observing and listening</a:t>
            </a:r>
          </a:p>
          <a:p>
            <a:pPr marL="342900" lvl="0" indent="-274319" algn="l" rtl="0">
              <a:spcBef>
                <a:spcPts val="0"/>
              </a:spcBef>
              <a:spcAft>
                <a:spcPts val="0"/>
              </a:spcAft>
              <a:buSzPts val="1824"/>
              <a:buChar char="🞇"/>
            </a:pPr>
            <a:endParaRPr/>
          </a:p>
          <a:p>
            <a:pPr marL="708660" lvl="1" indent="-342900" algn="l" rtl="0">
              <a:spcBef>
                <a:spcPts val="440"/>
              </a:spcBef>
              <a:spcAft>
                <a:spcPts val="0"/>
              </a:spcAft>
              <a:buSzPts val="1672"/>
              <a:buFont typeface="Arial" panose="020B0604020202020204" pitchFamily="34" charset="0"/>
              <a:buChar char="•"/>
            </a:pPr>
            <a:r>
              <a:rPr lang="en-US" sz="2400"/>
              <a:t>Prepares you to respond in the most effective way by…</a:t>
            </a:r>
          </a:p>
          <a:p>
            <a:pPr marL="640080" lvl="1" indent="-274320" algn="l" rtl="0">
              <a:spcBef>
                <a:spcPts val="440"/>
              </a:spcBef>
              <a:spcAft>
                <a:spcPts val="0"/>
              </a:spcAft>
              <a:buSzPts val="1672"/>
              <a:buChar char="🞇"/>
            </a:pPr>
            <a:endParaRPr sz="2400"/>
          </a:p>
          <a:p>
            <a:pPr marL="708660" lvl="1" indent="-342900" algn="l" rtl="0">
              <a:spcBef>
                <a:spcPts val="440"/>
              </a:spcBef>
              <a:spcAft>
                <a:spcPts val="0"/>
              </a:spcAft>
              <a:buSzPts val="1672"/>
              <a:buFont typeface="Arial" panose="020B0604020202020204" pitchFamily="34" charset="0"/>
              <a:buChar char="•"/>
            </a:pPr>
            <a:r>
              <a:rPr lang="en-US" sz="2400"/>
              <a:t>Enhancing your ability to communicate that you hear and understand what the client is saying &amp; experiencing</a:t>
            </a:r>
            <a:endParaRPr sz="2400"/>
          </a:p>
          <a:p>
            <a:pPr marL="342900" lvl="0" indent="-158496" algn="l" rtl="0">
              <a:spcBef>
                <a:spcPts val="480"/>
              </a:spcBef>
              <a:spcAft>
                <a:spcPts val="0"/>
              </a:spcAft>
              <a:buSzPts val="1824"/>
              <a:buNone/>
            </a:pP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16"/>
          <p:cNvSpPr txBox="1">
            <a:spLocks noGrp="1"/>
          </p:cNvSpPr>
          <p:nvPr>
            <p:ph type="title"/>
          </p:nvPr>
        </p:nvSpPr>
        <p:spPr>
          <a:xfrm>
            <a:off x="2232210" y="833120"/>
            <a:ext cx="4117790" cy="849864"/>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chemeClr val="accent1"/>
              </a:buClr>
              <a:buSzPts val="4000"/>
              <a:buFont typeface="Century Gothic"/>
              <a:buNone/>
            </a:pPr>
            <a:r>
              <a:rPr lang="en-US"/>
              <a:t>Organizing tips</a:t>
            </a:r>
            <a:endParaRPr/>
          </a:p>
        </p:txBody>
      </p:sp>
      <p:sp>
        <p:nvSpPr>
          <p:cNvPr id="355" name="Google Shape;355;p16"/>
          <p:cNvSpPr txBox="1">
            <a:spLocks noGrp="1"/>
          </p:cNvSpPr>
          <p:nvPr>
            <p:ph type="body" idx="1"/>
          </p:nvPr>
        </p:nvSpPr>
        <p:spPr>
          <a:xfrm>
            <a:off x="670560" y="1682984"/>
            <a:ext cx="7904480" cy="4494296"/>
          </a:xfrm>
          <a:prstGeom prst="rect">
            <a:avLst/>
          </a:prstGeom>
          <a:noFill/>
          <a:ln>
            <a:noFill/>
          </a:ln>
        </p:spPr>
        <p:txBody>
          <a:bodyPr spcFirstLastPara="1" wrap="square" lIns="91425" tIns="45700" rIns="91425" bIns="45700" anchor="t" anchorCtr="0">
            <a:normAutofit fontScale="85000" lnSpcReduction="10000"/>
          </a:bodyPr>
          <a:lstStyle/>
          <a:p>
            <a:pPr marL="525781" lvl="0" indent="-457200" algn="l" rtl="0">
              <a:spcBef>
                <a:spcPts val="0"/>
              </a:spcBef>
              <a:spcAft>
                <a:spcPts val="0"/>
              </a:spcAft>
              <a:buSzPts val="1824"/>
              <a:buFont typeface="Arial" panose="020B0604020202020204" pitchFamily="34" charset="0"/>
              <a:buChar char="•"/>
            </a:pPr>
            <a:r>
              <a:rPr lang="en-US" sz="2800"/>
              <a:t>As appropriate, identify and label the following client responses in the behavioral chain: </a:t>
            </a:r>
          </a:p>
          <a:p>
            <a:pPr marL="342900" lvl="0" indent="-274319" algn="l" rtl="0">
              <a:spcBef>
                <a:spcPts val="0"/>
              </a:spcBef>
              <a:spcAft>
                <a:spcPts val="0"/>
              </a:spcAft>
              <a:buSzPts val="1824"/>
              <a:buChar char="🞇"/>
            </a:pPr>
            <a:endParaRPr sz="2800"/>
          </a:p>
          <a:p>
            <a:pPr marL="365760" lvl="1" indent="0" algn="l" rtl="0">
              <a:spcBef>
                <a:spcPts val="440"/>
              </a:spcBef>
              <a:spcAft>
                <a:spcPts val="0"/>
              </a:spcAft>
              <a:buSzPts val="1672"/>
              <a:buNone/>
            </a:pPr>
            <a:r>
              <a:rPr lang="en-US" sz="2800"/>
              <a:t>a) What the client attends to or perceives related to the situation (Perceiving) </a:t>
            </a:r>
          </a:p>
          <a:p>
            <a:pPr marL="880110" lvl="1" indent="-514350" algn="l" rtl="0">
              <a:spcBef>
                <a:spcPts val="440"/>
              </a:spcBef>
              <a:spcAft>
                <a:spcPts val="0"/>
              </a:spcAft>
              <a:buSzPts val="1672"/>
              <a:buAutoNum type="alphaLcParenR"/>
            </a:pPr>
            <a:endParaRPr sz="2800"/>
          </a:p>
          <a:p>
            <a:pPr marL="365760" lvl="1" indent="0" algn="l" rtl="0">
              <a:spcBef>
                <a:spcPts val="440"/>
              </a:spcBef>
              <a:spcAft>
                <a:spcPts val="0"/>
              </a:spcAft>
              <a:buSzPts val="1672"/>
              <a:buNone/>
            </a:pPr>
            <a:r>
              <a:rPr lang="en-US" sz="2800"/>
              <a:t>b) What the client says to self about the situation (Thinking)</a:t>
            </a:r>
          </a:p>
          <a:p>
            <a:pPr marL="365760" lvl="1" indent="0" algn="l" rtl="0">
              <a:spcBef>
                <a:spcPts val="440"/>
              </a:spcBef>
              <a:spcAft>
                <a:spcPts val="0"/>
              </a:spcAft>
              <a:buSzPts val="1672"/>
              <a:buNone/>
            </a:pPr>
            <a:endParaRPr sz="2800"/>
          </a:p>
          <a:p>
            <a:pPr marL="365760" lvl="1" indent="0" algn="l" rtl="0">
              <a:spcBef>
                <a:spcPts val="440"/>
              </a:spcBef>
              <a:spcAft>
                <a:spcPts val="0"/>
              </a:spcAft>
              <a:buSzPts val="1672"/>
              <a:buNone/>
            </a:pPr>
            <a:r>
              <a:rPr lang="en-US" sz="2800"/>
              <a:t>c) How the client feels (Feeling)</a:t>
            </a:r>
          </a:p>
          <a:p>
            <a:pPr marL="365760" lvl="1" indent="0" algn="l" rtl="0">
              <a:spcBef>
                <a:spcPts val="440"/>
              </a:spcBef>
              <a:spcAft>
                <a:spcPts val="0"/>
              </a:spcAft>
              <a:buSzPts val="1672"/>
              <a:buNone/>
            </a:pPr>
            <a:endParaRPr sz="2800"/>
          </a:p>
          <a:p>
            <a:pPr marL="365760" lvl="1" indent="0" algn="l" rtl="0">
              <a:spcBef>
                <a:spcPts val="440"/>
              </a:spcBef>
              <a:spcAft>
                <a:spcPts val="0"/>
              </a:spcAft>
              <a:buSzPts val="1672"/>
              <a:buNone/>
            </a:pPr>
            <a:r>
              <a:rPr lang="en-US" sz="2800"/>
              <a:t>d) What the client’s does overtly (Acting)</a:t>
            </a:r>
            <a:endParaRPr sz="2800"/>
          </a:p>
          <a:p>
            <a:pPr marL="68580" lvl="0" indent="0" algn="l" rtl="0">
              <a:spcBef>
                <a:spcPts val="480"/>
              </a:spcBef>
              <a:spcAft>
                <a:spcPts val="0"/>
              </a:spcAft>
              <a:buSzPts val="1824"/>
              <a:buNone/>
            </a:pPr>
            <a:endParaRPr sz="2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D8B9844-AAA9-9D2F-DB05-C0619E419DEA}"/>
              </a:ext>
            </a:extLst>
          </p:cNvPr>
          <p:cNvPicPr>
            <a:picLocks noChangeAspect="1"/>
          </p:cNvPicPr>
          <p:nvPr/>
        </p:nvPicPr>
        <p:blipFill>
          <a:blip r:embed="rId2"/>
          <a:stretch>
            <a:fillRect/>
          </a:stretch>
        </p:blipFill>
        <p:spPr>
          <a:xfrm>
            <a:off x="588523" y="441392"/>
            <a:ext cx="7966954" cy="5975216"/>
          </a:xfrm>
          <a:prstGeom prst="rect">
            <a:avLst/>
          </a:prstGeom>
        </p:spPr>
      </p:pic>
    </p:spTree>
    <p:extLst>
      <p:ext uri="{BB962C8B-B14F-4D97-AF65-F5344CB8AC3E}">
        <p14:creationId xmlns:p14="http://schemas.microsoft.com/office/powerpoint/2010/main" val="317307963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p17"/>
          <p:cNvSpPr txBox="1">
            <a:spLocks noGrp="1"/>
          </p:cNvSpPr>
          <p:nvPr>
            <p:ph type="title"/>
          </p:nvPr>
        </p:nvSpPr>
        <p:spPr>
          <a:xfrm>
            <a:off x="822360" y="1354590"/>
            <a:ext cx="3965390" cy="910824"/>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chemeClr val="accent1"/>
              </a:buClr>
              <a:buSzPts val="4000"/>
              <a:buFont typeface="Century Gothic"/>
              <a:buNone/>
            </a:pPr>
            <a:r>
              <a:rPr lang="en-US"/>
              <a:t>Organizing tips</a:t>
            </a:r>
            <a:endParaRPr/>
          </a:p>
        </p:txBody>
      </p:sp>
      <p:sp>
        <p:nvSpPr>
          <p:cNvPr id="361" name="Google Shape;361;p17"/>
          <p:cNvSpPr txBox="1">
            <a:spLocks noGrp="1"/>
          </p:cNvSpPr>
          <p:nvPr>
            <p:ph type="body" idx="1"/>
          </p:nvPr>
        </p:nvSpPr>
        <p:spPr>
          <a:xfrm>
            <a:off x="445135" y="2265414"/>
            <a:ext cx="6777317" cy="3508977"/>
          </a:xfrm>
          <a:prstGeom prst="rect">
            <a:avLst/>
          </a:prstGeom>
          <a:noFill/>
          <a:ln>
            <a:noFill/>
          </a:ln>
        </p:spPr>
        <p:txBody>
          <a:bodyPr spcFirstLastPara="1" wrap="square" lIns="91425" tIns="45700" rIns="91425" bIns="45700" anchor="t" anchorCtr="0">
            <a:normAutofit/>
          </a:bodyPr>
          <a:lstStyle/>
          <a:p>
            <a:pPr marL="411481" lvl="0" indent="-342900" algn="l" rtl="0">
              <a:spcBef>
                <a:spcPts val="0"/>
              </a:spcBef>
              <a:spcAft>
                <a:spcPts val="0"/>
              </a:spcAft>
              <a:buSzPts val="1824"/>
              <a:buFont typeface="Arial" panose="020B0604020202020204" pitchFamily="34" charset="0"/>
              <a:buChar char="•"/>
            </a:pPr>
            <a:r>
              <a:rPr lang="en-US"/>
              <a:t>Who is the content about? </a:t>
            </a:r>
            <a:endParaRPr/>
          </a:p>
          <a:p>
            <a:pPr marL="411481" lvl="0" indent="-342900" algn="l" rtl="0">
              <a:spcBef>
                <a:spcPts val="480"/>
              </a:spcBef>
              <a:spcAft>
                <a:spcPts val="0"/>
              </a:spcAft>
              <a:buSzPts val="1824"/>
              <a:buFont typeface="Arial" panose="020B0604020202020204" pitchFamily="34" charset="0"/>
              <a:buChar char="•"/>
            </a:pPr>
            <a:r>
              <a:rPr lang="en-US"/>
              <a:t>What is the content about? </a:t>
            </a:r>
            <a:endParaRPr/>
          </a:p>
          <a:p>
            <a:pPr marL="411481" lvl="0" indent="-342900" algn="l" rtl="0">
              <a:spcBef>
                <a:spcPts val="480"/>
              </a:spcBef>
              <a:spcAft>
                <a:spcPts val="0"/>
              </a:spcAft>
              <a:buSzPts val="1824"/>
              <a:buFont typeface="Arial" panose="020B0604020202020204" pitchFamily="34" charset="0"/>
              <a:buChar char="•"/>
            </a:pPr>
            <a:r>
              <a:rPr lang="en-US"/>
              <a:t>When did/does the situation occur? </a:t>
            </a:r>
            <a:endParaRPr/>
          </a:p>
          <a:p>
            <a:pPr marL="411481" lvl="0" indent="-342900" algn="l" rtl="0">
              <a:spcBef>
                <a:spcPts val="480"/>
              </a:spcBef>
              <a:spcAft>
                <a:spcPts val="0"/>
              </a:spcAft>
              <a:buSzPts val="1824"/>
              <a:buFont typeface="Arial" panose="020B0604020202020204" pitchFamily="34" charset="0"/>
              <a:buChar char="•"/>
            </a:pPr>
            <a:r>
              <a:rPr lang="en-US"/>
              <a:t>Where did/does it occur? </a:t>
            </a:r>
            <a:endParaRPr/>
          </a:p>
          <a:p>
            <a:pPr marL="411481" lvl="0" indent="-342900" algn="l" rtl="0">
              <a:spcBef>
                <a:spcPts val="480"/>
              </a:spcBef>
              <a:spcAft>
                <a:spcPts val="0"/>
              </a:spcAft>
              <a:buSzPts val="1824"/>
              <a:buFont typeface="Arial" panose="020B0604020202020204" pitchFamily="34" charset="0"/>
              <a:buChar char="•"/>
            </a:pPr>
            <a:r>
              <a:rPr lang="en-US"/>
              <a:t>Why is it important? </a:t>
            </a:r>
            <a:endParaRPr/>
          </a:p>
          <a:p>
            <a:pPr marL="411481" lvl="0" indent="-342900" algn="l" rtl="0">
              <a:spcBef>
                <a:spcPts val="480"/>
              </a:spcBef>
              <a:spcAft>
                <a:spcPts val="0"/>
              </a:spcAft>
              <a:buSzPts val="1824"/>
              <a:buFont typeface="Arial" panose="020B0604020202020204" pitchFamily="34" charset="0"/>
              <a:buChar char="•"/>
            </a:pPr>
            <a:r>
              <a:rPr lang="en-US"/>
              <a:t>How did/does it occur? </a:t>
            </a:r>
            <a:endParaRPr/>
          </a:p>
          <a:p>
            <a:pPr marL="411481" lvl="0" indent="-342900" algn="l" rtl="0">
              <a:spcBef>
                <a:spcPts val="480"/>
              </a:spcBef>
              <a:spcAft>
                <a:spcPts val="0"/>
              </a:spcAft>
              <a:buSzPts val="1824"/>
              <a:buFont typeface="Arial" panose="020B0604020202020204" pitchFamily="34" charset="0"/>
              <a:buChar char="•"/>
            </a:pPr>
            <a:r>
              <a:rPr lang="en-US"/>
              <a:t>Major theme or concern? </a:t>
            </a:r>
            <a:endParaRPr/>
          </a:p>
          <a:p>
            <a:pPr marL="342900" lvl="0" indent="-158496" algn="l" rtl="0">
              <a:spcBef>
                <a:spcPts val="480"/>
              </a:spcBef>
              <a:spcAft>
                <a:spcPts val="0"/>
              </a:spcAft>
              <a:buSzPts val="1824"/>
              <a:buNone/>
            </a:pPr>
            <a:endParaRPr/>
          </a:p>
        </p:txBody>
      </p:sp>
      <p:pic>
        <p:nvPicPr>
          <p:cNvPr id="19460" name="Picture 4" descr="The Downside to Teams">
            <a:extLst>
              <a:ext uri="{FF2B5EF4-FFF2-40B4-BE49-F238E27FC236}">
                <a16:creationId xmlns:a16="http://schemas.microsoft.com/office/drawing/2014/main" id="{093BBE72-02E0-F692-C544-ABA74415BC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4098987"/>
            <a:ext cx="3822065" cy="242606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What makes a good listener? Here's What Great Listeners Do | Game-Changer">
            <a:extLst>
              <a:ext uri="{FF2B5EF4-FFF2-40B4-BE49-F238E27FC236}">
                <a16:creationId xmlns:a16="http://schemas.microsoft.com/office/drawing/2014/main" id="{BA305917-7BEE-657E-D7B4-2FF2788564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8999" y="347663"/>
            <a:ext cx="4826001" cy="61626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37757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829150-58AF-335E-064B-4D968F870F84}"/>
              </a:ext>
            </a:extLst>
          </p:cNvPr>
          <p:cNvSpPr>
            <a:spLocks noGrp="1"/>
          </p:cNvSpPr>
          <p:nvPr>
            <p:ph type="title"/>
          </p:nvPr>
        </p:nvSpPr>
        <p:spPr>
          <a:xfrm>
            <a:off x="3090277" y="1027664"/>
            <a:ext cx="7024744" cy="1143000"/>
          </a:xfrm>
        </p:spPr>
        <p:txBody>
          <a:bodyPr/>
          <a:lstStyle/>
          <a:p>
            <a:r>
              <a:rPr lang="en-US"/>
              <a:t>Exit Ticket</a:t>
            </a:r>
          </a:p>
        </p:txBody>
      </p:sp>
      <p:pic>
        <p:nvPicPr>
          <p:cNvPr id="7" name="Picture 6">
            <a:extLst>
              <a:ext uri="{FF2B5EF4-FFF2-40B4-BE49-F238E27FC236}">
                <a16:creationId xmlns:a16="http://schemas.microsoft.com/office/drawing/2014/main" id="{89C17BEC-94FF-32BC-F167-480CDA920B20}"/>
              </a:ext>
            </a:extLst>
          </p:cNvPr>
          <p:cNvPicPr>
            <a:picLocks noChangeAspect="1"/>
          </p:cNvPicPr>
          <p:nvPr/>
        </p:nvPicPr>
        <p:blipFill>
          <a:blip r:embed="rId2"/>
          <a:stretch>
            <a:fillRect/>
          </a:stretch>
        </p:blipFill>
        <p:spPr>
          <a:xfrm>
            <a:off x="2541351" y="2170664"/>
            <a:ext cx="4061298" cy="4061298"/>
          </a:xfrm>
          <a:prstGeom prst="rect">
            <a:avLst/>
          </a:prstGeom>
        </p:spPr>
      </p:pic>
    </p:spTree>
    <p:extLst>
      <p:ext uri="{BB962C8B-B14F-4D97-AF65-F5344CB8AC3E}">
        <p14:creationId xmlns:p14="http://schemas.microsoft.com/office/powerpoint/2010/main" val="14730904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F4953-2D58-4F8B-F295-80F45B33EBB6}"/>
              </a:ext>
            </a:extLst>
          </p:cNvPr>
          <p:cNvSpPr>
            <a:spLocks noGrp="1"/>
          </p:cNvSpPr>
          <p:nvPr>
            <p:ph type="title"/>
          </p:nvPr>
        </p:nvSpPr>
        <p:spPr>
          <a:xfrm>
            <a:off x="1113120" y="905744"/>
            <a:ext cx="7024744" cy="1143000"/>
          </a:xfrm>
        </p:spPr>
        <p:txBody>
          <a:bodyPr>
            <a:normAutofit fontScale="90000"/>
          </a:bodyPr>
          <a:lstStyle/>
          <a:p>
            <a:r>
              <a:rPr lang="en-US"/>
              <a:t>Class Goals- Did we meet them?	</a:t>
            </a:r>
          </a:p>
        </p:txBody>
      </p:sp>
      <p:sp>
        <p:nvSpPr>
          <p:cNvPr id="3" name="Text Placeholder 2">
            <a:extLst>
              <a:ext uri="{FF2B5EF4-FFF2-40B4-BE49-F238E27FC236}">
                <a16:creationId xmlns:a16="http://schemas.microsoft.com/office/drawing/2014/main" id="{5662CCAA-E919-EB52-3A67-4D36D434AADC}"/>
              </a:ext>
            </a:extLst>
          </p:cNvPr>
          <p:cNvSpPr>
            <a:spLocks noGrp="1"/>
          </p:cNvSpPr>
          <p:nvPr>
            <p:ph type="body" idx="1"/>
          </p:nvPr>
        </p:nvSpPr>
        <p:spPr>
          <a:xfrm>
            <a:off x="1113120" y="2181413"/>
            <a:ext cx="6322508" cy="1598108"/>
          </a:xfrm>
        </p:spPr>
        <p:txBody>
          <a:bodyPr/>
          <a:lstStyle/>
          <a:p>
            <a:pPr marL="598932" indent="-457200">
              <a:buAutoNum type="arabicPeriod"/>
            </a:pPr>
            <a:r>
              <a:rPr lang="en-US" sz="2400"/>
              <a:t>Learn different listening styles</a:t>
            </a:r>
          </a:p>
          <a:p>
            <a:pPr marL="598932" indent="-457200">
              <a:buAutoNum type="arabicPeriod"/>
            </a:pPr>
            <a:r>
              <a:rPr lang="en-US" sz="2400"/>
              <a:t>Identify effective listening skills</a:t>
            </a:r>
          </a:p>
          <a:p>
            <a:pPr marL="141732" indent="0">
              <a:buNone/>
            </a:pPr>
            <a:endParaRPr lang="en-US"/>
          </a:p>
        </p:txBody>
      </p:sp>
      <p:pic>
        <p:nvPicPr>
          <p:cNvPr id="20482" name="Picture 2" descr="Lauridsen Skatepark - 🎉 Thanks to you, we did it! Over 5,000 supporters on  our action page. 🎉 | Facebook">
            <a:extLst>
              <a:ext uri="{FF2B5EF4-FFF2-40B4-BE49-F238E27FC236}">
                <a16:creationId xmlns:a16="http://schemas.microsoft.com/office/drawing/2014/main" id="{B03FC7A4-EEB8-F9B9-E800-798EC0BEFE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9694" y="3429000"/>
            <a:ext cx="4369360" cy="29076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65655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Four Reasons To Take Notes By Hand">
            <a:extLst>
              <a:ext uri="{FF2B5EF4-FFF2-40B4-BE49-F238E27FC236}">
                <a16:creationId xmlns:a16="http://schemas.microsoft.com/office/drawing/2014/main" id="{2C8FC9DF-44AD-6CC1-3D40-C348F13D1F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5276" y="1653292"/>
            <a:ext cx="5993447" cy="39883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0959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F5409-AF63-A401-2C25-479B63AE2E4D}"/>
              </a:ext>
            </a:extLst>
          </p:cNvPr>
          <p:cNvSpPr>
            <a:spLocks noGrp="1"/>
          </p:cNvSpPr>
          <p:nvPr>
            <p:ph type="title"/>
          </p:nvPr>
        </p:nvSpPr>
        <p:spPr>
          <a:xfrm>
            <a:off x="1059628" y="1025371"/>
            <a:ext cx="7024744" cy="860024"/>
          </a:xfrm>
        </p:spPr>
        <p:txBody>
          <a:bodyPr/>
          <a:lstStyle/>
          <a:p>
            <a:r>
              <a:rPr lang="en-US"/>
              <a:t>Video Clip Questions</a:t>
            </a:r>
          </a:p>
        </p:txBody>
      </p:sp>
      <p:sp>
        <p:nvSpPr>
          <p:cNvPr id="3" name="Text Placeholder 2">
            <a:extLst>
              <a:ext uri="{FF2B5EF4-FFF2-40B4-BE49-F238E27FC236}">
                <a16:creationId xmlns:a16="http://schemas.microsoft.com/office/drawing/2014/main" id="{E04F7E7A-DFB7-97D6-5622-D6F7EEF96BCA}"/>
              </a:ext>
            </a:extLst>
          </p:cNvPr>
          <p:cNvSpPr>
            <a:spLocks noGrp="1"/>
          </p:cNvSpPr>
          <p:nvPr>
            <p:ph type="body" idx="1"/>
          </p:nvPr>
        </p:nvSpPr>
        <p:spPr/>
        <p:txBody>
          <a:bodyPr>
            <a:normAutofit/>
          </a:bodyPr>
          <a:lstStyle/>
          <a:p>
            <a:pPr marL="141732" indent="0">
              <a:buNone/>
            </a:pPr>
            <a:r>
              <a:rPr lang="en-US" sz="2800" b="0" i="0">
                <a:solidFill>
                  <a:schemeClr val="accent1"/>
                </a:solidFill>
                <a:effectLst/>
                <a:latin typeface="Century Gothic" panose="020B0502020202020204" pitchFamily="34" charset="0"/>
              </a:rPr>
              <a:t>1. Where did the helper go wrong?</a:t>
            </a:r>
          </a:p>
          <a:p>
            <a:pPr marL="598932" indent="-457200" algn="l">
              <a:buAutoNum type="arabicPeriod"/>
            </a:pPr>
            <a:endParaRPr lang="en-US" sz="2800" b="0" i="0">
              <a:solidFill>
                <a:schemeClr val="accent1"/>
              </a:solidFill>
              <a:effectLst/>
              <a:latin typeface="Century Gothic" panose="020B0502020202020204" pitchFamily="34" charset="0"/>
            </a:endParaRPr>
          </a:p>
          <a:p>
            <a:pPr marL="141732" indent="0">
              <a:buNone/>
            </a:pPr>
            <a:r>
              <a:rPr lang="en-US" sz="2800" b="0" i="0">
                <a:solidFill>
                  <a:schemeClr val="accent1"/>
                </a:solidFill>
                <a:effectLst/>
                <a:latin typeface="Century Gothic" panose="020B0502020202020204" pitchFamily="34" charset="0"/>
              </a:rPr>
              <a:t>2. What did the helper do right?</a:t>
            </a:r>
          </a:p>
          <a:p>
            <a:pPr marL="141732" indent="0">
              <a:buNone/>
            </a:pPr>
            <a:endParaRPr lang="en-US" sz="2800">
              <a:solidFill>
                <a:schemeClr val="accent1"/>
              </a:solidFill>
              <a:latin typeface="Century Gothic" panose="020B0502020202020204" pitchFamily="34" charset="0"/>
            </a:endParaRPr>
          </a:p>
          <a:p>
            <a:pPr marL="141732" indent="0">
              <a:buNone/>
            </a:pPr>
            <a:r>
              <a:rPr lang="en-US" sz="2800" b="0" i="0">
                <a:solidFill>
                  <a:schemeClr val="accent1"/>
                </a:solidFill>
                <a:effectLst/>
                <a:latin typeface="Century Gothic" panose="020B0502020202020204" pitchFamily="34" charset="0"/>
              </a:rPr>
              <a:t>3. What could he have done differently?</a:t>
            </a:r>
          </a:p>
          <a:p>
            <a:pPr marL="141732" indent="0">
              <a:buNone/>
            </a:pPr>
            <a:endParaRPr lang="en-US" sz="2800" b="0" i="0">
              <a:solidFill>
                <a:schemeClr val="accent1"/>
              </a:solidFill>
              <a:effectLst/>
              <a:latin typeface="Century Gothic" panose="020B0502020202020204" pitchFamily="34" charset="0"/>
            </a:endParaRPr>
          </a:p>
          <a:p>
            <a:pPr marL="141732" indent="0" algn="l">
              <a:buNone/>
            </a:pPr>
            <a:endParaRPr lang="en-US" sz="2800" b="0" i="0">
              <a:solidFill>
                <a:schemeClr val="accent1"/>
              </a:solidFill>
              <a:effectLst/>
              <a:latin typeface="Century Gothic" panose="020B0502020202020204" pitchFamily="34" charset="0"/>
            </a:endParaRPr>
          </a:p>
        </p:txBody>
      </p:sp>
    </p:spTree>
    <p:extLst>
      <p:ext uri="{BB962C8B-B14F-4D97-AF65-F5344CB8AC3E}">
        <p14:creationId xmlns:p14="http://schemas.microsoft.com/office/powerpoint/2010/main" val="2914558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nline Media 2" title="It's Not About The Nail">
            <a:hlinkClick r:id="" action="ppaction://media"/>
            <a:extLst>
              <a:ext uri="{FF2B5EF4-FFF2-40B4-BE49-F238E27FC236}">
                <a16:creationId xmlns:a16="http://schemas.microsoft.com/office/drawing/2014/main" id="{923CD802-2546-459F-3D1F-507DCFFAB1E9}"/>
              </a:ext>
            </a:extLst>
          </p:cNvPr>
          <p:cNvPicPr>
            <a:picLocks noRot="1" noChangeAspect="1"/>
          </p:cNvPicPr>
          <p:nvPr>
            <a:videoFile r:link="rId1"/>
          </p:nvPr>
        </p:nvPicPr>
        <p:blipFill>
          <a:blip r:embed="rId3"/>
          <a:stretch>
            <a:fillRect/>
          </a:stretch>
        </p:blipFill>
        <p:spPr>
          <a:xfrm>
            <a:off x="544586" y="1153511"/>
            <a:ext cx="8054827" cy="4550977"/>
          </a:xfrm>
          <a:prstGeom prst="rect">
            <a:avLst/>
          </a:prstGeom>
        </p:spPr>
      </p:pic>
    </p:spTree>
    <p:extLst>
      <p:ext uri="{BB962C8B-B14F-4D97-AF65-F5344CB8AC3E}">
        <p14:creationId xmlns:p14="http://schemas.microsoft.com/office/powerpoint/2010/main" val="1169009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F5409-AF63-A401-2C25-479B63AE2E4D}"/>
              </a:ext>
            </a:extLst>
          </p:cNvPr>
          <p:cNvSpPr>
            <a:spLocks noGrp="1"/>
          </p:cNvSpPr>
          <p:nvPr>
            <p:ph type="title"/>
          </p:nvPr>
        </p:nvSpPr>
        <p:spPr>
          <a:xfrm>
            <a:off x="1059628" y="1025371"/>
            <a:ext cx="7024744" cy="860024"/>
          </a:xfrm>
        </p:spPr>
        <p:txBody>
          <a:bodyPr/>
          <a:lstStyle/>
          <a:p>
            <a:r>
              <a:rPr lang="en-US"/>
              <a:t>Video Clip Questions</a:t>
            </a:r>
          </a:p>
        </p:txBody>
      </p:sp>
      <p:sp>
        <p:nvSpPr>
          <p:cNvPr id="3" name="Text Placeholder 2">
            <a:extLst>
              <a:ext uri="{FF2B5EF4-FFF2-40B4-BE49-F238E27FC236}">
                <a16:creationId xmlns:a16="http://schemas.microsoft.com/office/drawing/2014/main" id="{E04F7E7A-DFB7-97D6-5622-D6F7EEF96BCA}"/>
              </a:ext>
            </a:extLst>
          </p:cNvPr>
          <p:cNvSpPr>
            <a:spLocks noGrp="1"/>
          </p:cNvSpPr>
          <p:nvPr>
            <p:ph type="body" idx="1"/>
          </p:nvPr>
        </p:nvSpPr>
        <p:spPr/>
        <p:txBody>
          <a:bodyPr>
            <a:normAutofit/>
          </a:bodyPr>
          <a:lstStyle/>
          <a:p>
            <a:pPr marL="141732" indent="0">
              <a:buNone/>
            </a:pPr>
            <a:r>
              <a:rPr lang="en-US" sz="2800" b="0" i="0">
                <a:solidFill>
                  <a:schemeClr val="accent1"/>
                </a:solidFill>
                <a:effectLst/>
                <a:latin typeface="Century Gothic" panose="020B0502020202020204" pitchFamily="34" charset="0"/>
              </a:rPr>
              <a:t>1. Where did the helper go wrong?</a:t>
            </a:r>
          </a:p>
          <a:p>
            <a:pPr marL="598932" indent="-457200" algn="l">
              <a:buAutoNum type="arabicPeriod"/>
            </a:pPr>
            <a:endParaRPr lang="en-US" sz="2800" b="0" i="0">
              <a:solidFill>
                <a:schemeClr val="accent1"/>
              </a:solidFill>
              <a:effectLst/>
              <a:latin typeface="Century Gothic" panose="020B0502020202020204" pitchFamily="34" charset="0"/>
            </a:endParaRPr>
          </a:p>
          <a:p>
            <a:pPr marL="141732" indent="0">
              <a:buNone/>
            </a:pPr>
            <a:r>
              <a:rPr lang="en-US" sz="2800" b="0" i="0">
                <a:solidFill>
                  <a:schemeClr val="accent1"/>
                </a:solidFill>
                <a:effectLst/>
                <a:latin typeface="Century Gothic" panose="020B0502020202020204" pitchFamily="34" charset="0"/>
              </a:rPr>
              <a:t>2. What did the helper do right?</a:t>
            </a:r>
          </a:p>
          <a:p>
            <a:pPr marL="141732" indent="0">
              <a:buNone/>
            </a:pPr>
            <a:endParaRPr lang="en-US" sz="2800">
              <a:solidFill>
                <a:schemeClr val="accent1"/>
              </a:solidFill>
              <a:latin typeface="Century Gothic" panose="020B0502020202020204" pitchFamily="34" charset="0"/>
            </a:endParaRPr>
          </a:p>
          <a:p>
            <a:pPr marL="141732" indent="0">
              <a:buNone/>
            </a:pPr>
            <a:r>
              <a:rPr lang="en-US" sz="2800" b="0" i="0">
                <a:solidFill>
                  <a:schemeClr val="accent1"/>
                </a:solidFill>
                <a:effectLst/>
                <a:latin typeface="Century Gothic" panose="020B0502020202020204" pitchFamily="34" charset="0"/>
              </a:rPr>
              <a:t>3. What could he have done differently?</a:t>
            </a:r>
          </a:p>
          <a:p>
            <a:pPr marL="141732" indent="0" algn="l">
              <a:buNone/>
            </a:pPr>
            <a:endParaRPr lang="en-US" sz="2800" b="0" i="0">
              <a:solidFill>
                <a:schemeClr val="accent1"/>
              </a:solidFill>
              <a:effectLst/>
              <a:latin typeface="Century Gothic" panose="020B0502020202020204" pitchFamily="34" charset="0"/>
            </a:endParaRPr>
          </a:p>
        </p:txBody>
      </p:sp>
    </p:spTree>
    <p:extLst>
      <p:ext uri="{BB962C8B-B14F-4D97-AF65-F5344CB8AC3E}">
        <p14:creationId xmlns:p14="http://schemas.microsoft.com/office/powerpoint/2010/main" val="4273901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2"/>
          <p:cNvSpPr txBox="1">
            <a:spLocks noGrp="1"/>
          </p:cNvSpPr>
          <p:nvPr>
            <p:ph type="title"/>
          </p:nvPr>
        </p:nvSpPr>
        <p:spPr>
          <a:xfrm>
            <a:off x="525762" y="1079977"/>
            <a:ext cx="2746190" cy="1143000"/>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chemeClr val="accent1"/>
              </a:buClr>
              <a:buSzPts val="4000"/>
              <a:buFont typeface="Century Gothic"/>
              <a:buNone/>
            </a:pPr>
            <a:r>
              <a:rPr lang="en-US"/>
              <a:t>The Basics</a:t>
            </a:r>
            <a:endParaRPr/>
          </a:p>
        </p:txBody>
      </p:sp>
      <p:sp>
        <p:nvSpPr>
          <p:cNvPr id="268" name="Google Shape;268;p2"/>
          <p:cNvSpPr txBox="1">
            <a:spLocks noGrp="1"/>
          </p:cNvSpPr>
          <p:nvPr>
            <p:ph type="body" idx="1"/>
          </p:nvPr>
        </p:nvSpPr>
        <p:spPr>
          <a:xfrm>
            <a:off x="416560" y="2312054"/>
            <a:ext cx="6675120" cy="4841240"/>
          </a:xfrm>
          <a:prstGeom prst="rect">
            <a:avLst/>
          </a:prstGeom>
          <a:noFill/>
          <a:ln>
            <a:noFill/>
          </a:ln>
        </p:spPr>
        <p:txBody>
          <a:bodyPr spcFirstLastPara="1" wrap="square" lIns="91425" tIns="45700" rIns="91425" bIns="45700" anchor="t" anchorCtr="0">
            <a:normAutofit/>
          </a:bodyPr>
          <a:lstStyle/>
          <a:p>
            <a:pPr marL="68581" lvl="0" indent="0" algn="l" rtl="0">
              <a:spcBef>
                <a:spcPts val="0"/>
              </a:spcBef>
              <a:spcAft>
                <a:spcPts val="0"/>
              </a:spcAft>
              <a:buSzPts val="1824"/>
              <a:buNone/>
            </a:pPr>
            <a:r>
              <a:rPr lang="en-US"/>
              <a:t>Listening is the skill helpers rely on the most.</a:t>
            </a:r>
          </a:p>
          <a:p>
            <a:pPr marL="68581" lvl="0" indent="0" algn="l" rtl="0">
              <a:spcBef>
                <a:spcPts val="0"/>
              </a:spcBef>
              <a:spcAft>
                <a:spcPts val="0"/>
              </a:spcAft>
              <a:buSzPts val="1824"/>
              <a:buNone/>
            </a:pPr>
            <a:endParaRPr lang="en-US"/>
          </a:p>
          <a:p>
            <a:pPr marL="411481" lvl="0" indent="-342900" algn="l" rtl="0">
              <a:spcBef>
                <a:spcPts val="0"/>
              </a:spcBef>
              <a:spcAft>
                <a:spcPts val="0"/>
              </a:spcAft>
              <a:buSzPts val="1824"/>
              <a:buFont typeface="Arial" panose="020B0604020202020204" pitchFamily="34" charset="0"/>
              <a:buChar char="•"/>
            </a:pPr>
            <a:r>
              <a:rPr lang="en-US"/>
              <a:t>Paying attention not only to the story, but how it is told, the use of language and voice, and how the other person uses his or her body</a:t>
            </a:r>
          </a:p>
          <a:p>
            <a:pPr marL="68581" lvl="0" indent="0" algn="l" rtl="0">
              <a:spcBef>
                <a:spcPts val="0"/>
              </a:spcBef>
              <a:spcAft>
                <a:spcPts val="0"/>
              </a:spcAft>
              <a:buSzPts val="1824"/>
              <a:buNone/>
            </a:pPr>
            <a:endParaRPr lang="en-US"/>
          </a:p>
          <a:p>
            <a:pPr marL="411481" lvl="0" indent="-342900" algn="l" rtl="0">
              <a:spcBef>
                <a:spcPts val="0"/>
              </a:spcBef>
              <a:spcAft>
                <a:spcPts val="0"/>
              </a:spcAft>
              <a:buSzPts val="1824"/>
              <a:buFont typeface="Arial" panose="020B0604020202020204" pitchFamily="34" charset="0"/>
              <a:buChar char="•"/>
            </a:pPr>
            <a:r>
              <a:rPr lang="en-US"/>
              <a:t>People talk at 100-150 words per minute—we can listen at twice that rate!  (Williams, 1998). </a:t>
            </a:r>
          </a:p>
        </p:txBody>
      </p:sp>
      <p:pic>
        <p:nvPicPr>
          <p:cNvPr id="4102" name="Picture 6" descr="Developing effective listening skills - Organizational Architecture">
            <a:extLst>
              <a:ext uri="{FF2B5EF4-FFF2-40B4-BE49-F238E27FC236}">
                <a16:creationId xmlns:a16="http://schemas.microsoft.com/office/drawing/2014/main" id="{DAC870F0-EC05-5F31-60B1-7077DE73D9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5075" y="830394"/>
            <a:ext cx="1917885" cy="148166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Austin">
  <a:themeElements>
    <a:clrScheme name="Austin">
      <a:dk1>
        <a:srgbClr val="000000"/>
      </a:dk1>
      <a:lt1>
        <a:srgbClr val="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1427</Words>
  <Application>Microsoft Office PowerPoint</Application>
  <PresentationFormat>On-screen Show (4:3)</PresentationFormat>
  <Paragraphs>193</Paragraphs>
  <Slides>43</Slides>
  <Notes>20</Notes>
  <HiddenSlides>0</HiddenSlides>
  <MMClips>2</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43</vt:i4>
      </vt:variant>
    </vt:vector>
  </HeadingPairs>
  <TitlesOfParts>
    <vt:vector size="46" baseType="lpstr">
      <vt:lpstr>Calibri</vt:lpstr>
      <vt:lpstr>Century Gothic</vt:lpstr>
      <vt:lpstr>Austin</vt:lpstr>
      <vt:lpstr>Listening</vt:lpstr>
      <vt:lpstr>PowerPoint Presentation</vt:lpstr>
      <vt:lpstr>PowerPoint Presentation</vt:lpstr>
      <vt:lpstr>PowerPoint Presentation</vt:lpstr>
      <vt:lpstr>PowerPoint Presentation</vt:lpstr>
      <vt:lpstr>Video Clip Questions</vt:lpstr>
      <vt:lpstr>PowerPoint Presentation</vt:lpstr>
      <vt:lpstr>Video Clip Questions</vt:lpstr>
      <vt:lpstr>The Basics</vt:lpstr>
      <vt:lpstr>The Basics</vt:lpstr>
      <vt:lpstr>PowerPoint Presentation</vt:lpstr>
      <vt:lpstr>Myths about Listening:</vt:lpstr>
      <vt:lpstr>PowerPoint Presentation</vt:lpstr>
      <vt:lpstr>Myths about Listening:</vt:lpstr>
      <vt:lpstr>PowerPoint Presentation</vt:lpstr>
      <vt:lpstr>Listening Pitfall Styles</vt:lpstr>
      <vt:lpstr>1. Filtered listening</vt:lpstr>
      <vt:lpstr>2. Evaluative listening</vt:lpstr>
      <vt:lpstr>3. Stereotype-based listening</vt:lpstr>
      <vt:lpstr>4. Fact-centered listening</vt:lpstr>
      <vt:lpstr>5. Sympathetic listening </vt:lpstr>
      <vt:lpstr>Listening traps/pitfalls:</vt:lpstr>
      <vt:lpstr>Other listening traps/pitfalls:</vt:lpstr>
      <vt:lpstr>PowerPoint Presentation</vt:lpstr>
      <vt:lpstr>PowerPoint Presentation</vt:lpstr>
      <vt:lpstr>PowerPoint Presentation</vt:lpstr>
      <vt:lpstr>PowerPoint Presentation</vt:lpstr>
      <vt:lpstr>Good Listeners…</vt:lpstr>
      <vt:lpstr>Phrases and Expression for Active Listening</vt:lpstr>
      <vt:lpstr>Phrases and Expression for Active Listening</vt:lpstr>
      <vt:lpstr>PowerPoint Presentation</vt:lpstr>
      <vt:lpstr>Video Clip Questions</vt:lpstr>
      <vt:lpstr>PowerPoint Presentation</vt:lpstr>
      <vt:lpstr>Video Clip Questions</vt:lpstr>
      <vt:lpstr>Listening tips</vt:lpstr>
      <vt:lpstr>Listening tips</vt:lpstr>
      <vt:lpstr>Listening tips</vt:lpstr>
      <vt:lpstr>Listening helps you organize</vt:lpstr>
      <vt:lpstr>Organizing tips</vt:lpstr>
      <vt:lpstr>Organizing tips</vt:lpstr>
      <vt:lpstr>PowerPoint Presentation</vt:lpstr>
      <vt:lpstr>Exit Ticket</vt:lpstr>
      <vt:lpstr>Class Goals- Did we meet them?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Listening</dc:title>
  <dc:creator>Tara L. Thomasson</dc:creator>
  <cp:lastModifiedBy>Kayla Newkirk</cp:lastModifiedBy>
  <cp:revision>1</cp:revision>
  <dcterms:created xsi:type="dcterms:W3CDTF">2011-09-01T22:10:13Z</dcterms:created>
  <dcterms:modified xsi:type="dcterms:W3CDTF">2023-09-28T15:54:18Z</dcterms:modified>
</cp:coreProperties>
</file>